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4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581" r:id="rId1"/>
    <p:sldMasterId id="2147484589" r:id="rId2"/>
    <p:sldMasterId id="2147484596" r:id="rId3"/>
    <p:sldMasterId id="2147484603" r:id="rId4"/>
    <p:sldMasterId id="2147484610" r:id="rId5"/>
  </p:sldMasterIdLst>
  <p:notesMasterIdLst>
    <p:notesMasterId r:id="rId17"/>
  </p:notesMasterIdLst>
  <p:handoutMasterIdLst>
    <p:handoutMasterId r:id="rId18"/>
  </p:handoutMasterIdLst>
  <p:sldIdLst>
    <p:sldId id="580" r:id="rId6"/>
    <p:sldId id="558" r:id="rId7"/>
    <p:sldId id="560" r:id="rId8"/>
    <p:sldId id="567" r:id="rId9"/>
    <p:sldId id="572" r:id="rId10"/>
    <p:sldId id="568" r:id="rId11"/>
    <p:sldId id="578" r:id="rId12"/>
    <p:sldId id="579" r:id="rId13"/>
    <p:sldId id="563" r:id="rId14"/>
    <p:sldId id="552" r:id="rId15"/>
    <p:sldId id="571" r:id="rId16"/>
  </p:sldIdLst>
  <p:sldSz cx="10693400" cy="7561263"/>
  <p:notesSz cx="6797675" cy="9928225"/>
  <p:custDataLst>
    <p:tags r:id="rId19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47108" indent="4755" algn="l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894219" indent="11058" algn="l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41331" indent="17377" algn="l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791606" indent="22118" algn="l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75047" algn="l" defTabSz="910009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30059" algn="l" defTabSz="910009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185065" algn="l" defTabSz="910009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40074" algn="l" defTabSz="910009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BC37"/>
    <a:srgbClr val="FFB625"/>
    <a:srgbClr val="259325"/>
    <a:srgbClr val="28A028"/>
    <a:srgbClr val="33CC33"/>
    <a:srgbClr val="007E39"/>
    <a:srgbClr val="00642D"/>
    <a:srgbClr val="B42A04"/>
    <a:srgbClr val="D93205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07" autoAdjust="0"/>
    <p:restoredTop sz="86432" autoAdjust="0"/>
  </p:normalViewPr>
  <p:slideViewPr>
    <p:cSldViewPr>
      <p:cViewPr varScale="1">
        <p:scale>
          <a:sx n="106" d="100"/>
          <a:sy n="106" d="100"/>
        </p:scale>
        <p:origin x="-1344" y="-96"/>
      </p:cViewPr>
      <p:guideLst>
        <p:guide orient="horz" pos="161"/>
        <p:guide orient="horz" pos="4638"/>
        <p:guide orient="horz" pos="748"/>
        <p:guide orient="horz" pos="1202"/>
        <p:guide orient="horz" pos="2880"/>
        <p:guide orient="horz" pos="4426"/>
        <p:guide orient="horz" pos="307"/>
        <p:guide orient="horz" pos="4014"/>
        <p:guide pos="284"/>
        <p:guide pos="6577"/>
        <p:guide pos="737"/>
        <p:guide pos="5681"/>
        <p:guide pos="5908"/>
        <p:guide pos="1871"/>
        <p:guide pos="609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2" d="100"/>
        <a:sy n="8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tags" Target="tags/tag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0"/>
            <a:ext cx="2944813" cy="496888"/>
          </a:xfrm>
          <a:prstGeom prst="rect">
            <a:avLst/>
          </a:prstGeom>
        </p:spPr>
        <p:txBody>
          <a:bodyPr vert="horz" lIns="92087" tIns="46043" rIns="92087" bIns="46043" rtlCol="0"/>
          <a:lstStyle>
            <a:lvl1pPr algn="l">
              <a:defRPr sz="1200">
                <a:latin typeface="Arial Narrow" pitchFamily="34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1279" y="10"/>
            <a:ext cx="2944813" cy="496888"/>
          </a:xfrm>
          <a:prstGeom prst="rect">
            <a:avLst/>
          </a:prstGeom>
        </p:spPr>
        <p:txBody>
          <a:bodyPr vert="horz" lIns="92087" tIns="46043" rIns="92087" bIns="46043" rtlCol="0"/>
          <a:lstStyle>
            <a:lvl1pPr algn="r">
              <a:defRPr sz="1200">
                <a:latin typeface="Arial Narrow" pitchFamily="34" charset="0"/>
                <a:cs typeface="+mn-cs"/>
              </a:defRPr>
            </a:lvl1pPr>
          </a:lstStyle>
          <a:p>
            <a:pPr>
              <a:defRPr/>
            </a:pPr>
            <a:fld id="{56681164-C618-4D64-BE78-72F75843B838}" type="datetimeFigureOut">
              <a:rPr lang="ru-RU"/>
              <a:pPr>
                <a:defRPr/>
              </a:pPr>
              <a:t>16.09.2022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29760"/>
            <a:ext cx="2944813" cy="496888"/>
          </a:xfrm>
          <a:prstGeom prst="rect">
            <a:avLst/>
          </a:prstGeom>
        </p:spPr>
        <p:txBody>
          <a:bodyPr vert="horz" lIns="92087" tIns="46043" rIns="92087" bIns="46043" rtlCol="0" anchor="b"/>
          <a:lstStyle>
            <a:lvl1pPr algn="l">
              <a:defRPr sz="1200">
                <a:latin typeface="Arial Narrow" pitchFamily="34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1279" y="9429760"/>
            <a:ext cx="2944813" cy="496888"/>
          </a:xfrm>
          <a:prstGeom prst="rect">
            <a:avLst/>
          </a:prstGeom>
        </p:spPr>
        <p:txBody>
          <a:bodyPr vert="horz" lIns="92087" tIns="46043" rIns="92087" bIns="46043" rtlCol="0" anchor="b"/>
          <a:lstStyle>
            <a:lvl1pPr algn="r">
              <a:defRPr sz="1200">
                <a:latin typeface="Arial Narrow" pitchFamily="34" charset="0"/>
                <a:cs typeface="+mn-cs"/>
              </a:defRPr>
            </a:lvl1pPr>
          </a:lstStyle>
          <a:p>
            <a:pPr>
              <a:defRPr/>
            </a:pPr>
            <a:fld id="{67EC4531-74E6-432C-B108-41668AEE151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27574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87" tIns="46043" rIns="92087" bIns="46043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 Narrow" pitchFamily="34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9" y="1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87" tIns="46043" rIns="92087" bIns="46043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Narrow" pitchFamily="34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26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66763" y="744538"/>
            <a:ext cx="5264150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18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6473"/>
            <a:ext cx="54387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87" tIns="46043" rIns="92087" bIns="4604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dirty="0" smtClean="0"/>
              <a:t>Образец текста</a:t>
            </a:r>
          </a:p>
          <a:p>
            <a:pPr lvl="1"/>
            <a:r>
              <a:rPr lang="ru-RU" noProof="0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 уровень</a:t>
            </a:r>
          </a:p>
          <a:p>
            <a:pPr lvl="3"/>
            <a:r>
              <a:rPr lang="ru-RU" noProof="0" dirty="0" smtClean="0"/>
              <a:t>Четвертый уровень</a:t>
            </a:r>
          </a:p>
          <a:p>
            <a:pPr lvl="4"/>
            <a:r>
              <a:rPr lang="ru-RU" noProof="0" dirty="0" smtClean="0"/>
              <a:t>Пятый уровень</a:t>
            </a:r>
          </a:p>
        </p:txBody>
      </p:sp>
      <p:sp>
        <p:nvSpPr>
          <p:cNvPr id="1218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976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87" tIns="46043" rIns="92087" bIns="46043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 Narrow" pitchFamily="34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18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9" y="942976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87" tIns="46043" rIns="92087" bIns="46043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Narrow" pitchFamily="34" charset="0"/>
                <a:cs typeface="+mn-cs"/>
              </a:defRPr>
            </a:lvl1pPr>
          </a:lstStyle>
          <a:p>
            <a:pPr>
              <a:defRPr/>
            </a:pPr>
            <a:fld id="{B62FF355-B949-4B24-9C6A-2E3232EB5D0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551677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447108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894219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341331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791606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40250" algn="l" defTabSz="896088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688290" algn="l" defTabSz="896088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36345" algn="l" defTabSz="896088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584394" algn="l" defTabSz="896088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66763" y="744538"/>
            <a:ext cx="5264150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6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66763" y="744538"/>
            <a:ext cx="526415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62FF355-B949-4B24-9C6A-2E3232EB5D01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53703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66763" y="744538"/>
            <a:ext cx="5264150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>
            <a:lvl1pPr algn="l" defTabSz="995125" rtl="0" eaLnBrk="1" latinLnBrk="0" hangingPunct="1">
              <a:spcBef>
                <a:spcPct val="0"/>
              </a:spcBef>
              <a:buNone/>
              <a:defRPr lang="ru-RU" sz="2000" kern="1200" dirty="0" smtClean="0">
                <a:solidFill>
                  <a:srgbClr val="3D464A"/>
                </a:solidFill>
                <a:latin typeface="Europe" pitchFamily="50" charset="-52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/>
            </a:lvl1pPr>
            <a:lvl2pPr>
              <a:defRPr b="0"/>
            </a:lvl2pPr>
            <a:lvl3pPr>
              <a:defRPr b="0"/>
            </a:lvl3pPr>
            <a:lvl4pPr>
              <a:defRPr b="0"/>
            </a:lvl4pPr>
            <a:lvl5pPr>
              <a:defRPr b="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DF9597-C084-4941-B801-C6C28967DBA2}" type="datetime1">
              <a:rPr lang="ru-RU" smtClean="0"/>
              <a:t>16.09.2022</a:t>
            </a:fld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236D16-8491-4DB1-950B-B4062A475C0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Два заголовка, Вывод,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" descr="element_accent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7306" y="6854825"/>
            <a:ext cx="584199" cy="59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8" descr="Color3D_Bashneft_logo_main_desk_H_rus-0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77" t="6087" r="67111" b="85147"/>
          <a:stretch>
            <a:fillRect/>
          </a:stretch>
        </p:blipFill>
        <p:spPr bwMode="auto">
          <a:xfrm>
            <a:off x="9305953" y="212728"/>
            <a:ext cx="1247775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Прямая соединительная линия 18"/>
          <p:cNvCxnSpPr/>
          <p:nvPr userDrawn="1"/>
        </p:nvCxnSpPr>
        <p:spPr bwMode="auto">
          <a:xfrm>
            <a:off x="450850" y="7188200"/>
            <a:ext cx="8928100" cy="0"/>
          </a:xfrm>
          <a:prstGeom prst="line">
            <a:avLst/>
          </a:prstGeom>
          <a:ln>
            <a:solidFill>
              <a:schemeClr val="accent1">
                <a:alpha val="7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 userDrawn="1"/>
        </p:nvCxnSpPr>
        <p:spPr bwMode="auto">
          <a:xfrm>
            <a:off x="450850" y="1001713"/>
            <a:ext cx="9990138" cy="0"/>
          </a:xfrm>
          <a:prstGeom prst="line">
            <a:avLst/>
          </a:prstGeom>
          <a:ln>
            <a:solidFill>
              <a:schemeClr val="accent2">
                <a:alpha val="7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Содержимое 2"/>
          <p:cNvSpPr>
            <a:spLocks noGrp="1"/>
          </p:cNvSpPr>
          <p:nvPr>
            <p:ph idx="1"/>
          </p:nvPr>
        </p:nvSpPr>
        <p:spPr>
          <a:xfrm>
            <a:off x="450850" y="1525590"/>
            <a:ext cx="9990138" cy="4867275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0850" y="167397"/>
            <a:ext cx="8596666" cy="783406"/>
          </a:xfrm>
        </p:spPr>
        <p:txBody>
          <a:bodyPr/>
          <a:lstStyle/>
          <a:p>
            <a:r>
              <a:rPr lang="en-US" dirty="0" smtClean="0"/>
              <a:t>Образец заголовка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2"/>
          </p:nvPr>
        </p:nvSpPr>
        <p:spPr>
          <a:xfrm>
            <a:off x="450851" y="1051983"/>
            <a:ext cx="8607425" cy="409575"/>
          </a:xfrm>
        </p:spPr>
        <p:txBody>
          <a:bodyPr/>
          <a:lstStyle>
            <a:lvl1pPr marL="0" marR="0" indent="0" algn="l" defTabSz="102211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 sz="1600">
                <a:latin typeface="Arial Narrow" pitchFamily="34" charset="0"/>
              </a:defRPr>
            </a:lvl1pPr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16"/>
          </p:nvPr>
        </p:nvSpPr>
        <p:spPr>
          <a:xfrm>
            <a:off x="450850" y="6570611"/>
            <a:ext cx="9990138" cy="509587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600" b="1">
                <a:solidFill>
                  <a:srgbClr val="008000"/>
                </a:solidFill>
              </a:defRPr>
            </a:lvl1pPr>
          </a:lstStyle>
          <a:p>
            <a:pPr lvl="0"/>
            <a:r>
              <a:rPr lang="en-US" dirty="0" smtClean="0"/>
              <a:t>Образец текста</a:t>
            </a:r>
          </a:p>
          <a:p>
            <a:pPr lvl="1"/>
            <a:r>
              <a:rPr lang="en-US" dirty="0" smtClean="0"/>
              <a:t>Второй уровень</a:t>
            </a:r>
          </a:p>
        </p:txBody>
      </p:sp>
      <p:sp>
        <p:nvSpPr>
          <p:cNvPr id="14" name="Нижний колонтитул 4"/>
          <p:cNvSpPr>
            <a:spLocks noGrp="1"/>
          </p:cNvSpPr>
          <p:nvPr>
            <p:ph type="ftr" sz="quarter" idx="17"/>
          </p:nvPr>
        </p:nvSpPr>
        <p:spPr>
          <a:xfrm>
            <a:off x="450850" y="7300913"/>
            <a:ext cx="8928100" cy="127000"/>
          </a:xfrm>
          <a:prstGeom prst="rect">
            <a:avLst/>
          </a:prstGeom>
        </p:spPr>
        <p:txBody>
          <a:bodyPr lIns="91386" tIns="45694" rIns="91386" bIns="45694"/>
          <a:lstStyle>
            <a:lvl1pPr>
              <a:defRPr sz="700">
                <a:solidFill>
                  <a:srgbClr val="4D4D4D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Номер слайда 5"/>
          <p:cNvSpPr>
            <a:spLocks noGrp="1"/>
          </p:cNvSpPr>
          <p:nvPr>
            <p:ph type="sldNum" sz="quarter" idx="18"/>
          </p:nvPr>
        </p:nvSpPr>
        <p:spPr>
          <a:xfrm>
            <a:off x="9436138" y="6999324"/>
            <a:ext cx="4937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FB2559-28B6-4932-9AC4-51FA8E61750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98837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екст на всю страниц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element_accent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7306" y="6854825"/>
            <a:ext cx="584199" cy="59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 descr="Color3D_Bashneft_logo_main_desk_H_rus-0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77" t="6087" r="67111" b="85147"/>
          <a:stretch>
            <a:fillRect/>
          </a:stretch>
        </p:blipFill>
        <p:spPr bwMode="auto">
          <a:xfrm>
            <a:off x="9305953" y="212728"/>
            <a:ext cx="1247775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Прямая соединительная линия 13"/>
          <p:cNvCxnSpPr/>
          <p:nvPr userDrawn="1"/>
        </p:nvCxnSpPr>
        <p:spPr bwMode="auto">
          <a:xfrm>
            <a:off x="450850" y="7188200"/>
            <a:ext cx="8928100" cy="0"/>
          </a:xfrm>
          <a:prstGeom prst="line">
            <a:avLst/>
          </a:prstGeom>
          <a:ln>
            <a:solidFill>
              <a:schemeClr val="accent1">
                <a:alpha val="7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8"/>
          <p:cNvCxnSpPr/>
          <p:nvPr userDrawn="1"/>
        </p:nvCxnSpPr>
        <p:spPr bwMode="auto">
          <a:xfrm>
            <a:off x="450850" y="657225"/>
            <a:ext cx="9990138" cy="0"/>
          </a:xfrm>
          <a:prstGeom prst="line">
            <a:avLst/>
          </a:prstGeom>
          <a:ln>
            <a:solidFill>
              <a:schemeClr val="accent2">
                <a:alpha val="7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0850" y="819156"/>
            <a:ext cx="9990138" cy="6205538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title" idx="12"/>
          </p:nvPr>
        </p:nvSpPr>
        <p:spPr bwMode="auto">
          <a:xfrm>
            <a:off x="450850" y="167397"/>
            <a:ext cx="8596666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lvl="0"/>
            <a:r>
              <a:rPr lang="ru-RU" dirty="0" smtClean="0"/>
              <a:t>Образец заголовка</a:t>
            </a:r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3"/>
          </p:nvPr>
        </p:nvSpPr>
        <p:spPr>
          <a:xfrm>
            <a:off x="450850" y="7300913"/>
            <a:ext cx="8928100" cy="127000"/>
          </a:xfrm>
          <a:prstGeom prst="rect">
            <a:avLst/>
          </a:prstGeom>
        </p:spPr>
        <p:txBody>
          <a:bodyPr lIns="91386" tIns="45694" rIns="91386" bIns="45694"/>
          <a:lstStyle>
            <a:lvl1pPr>
              <a:defRPr sz="700">
                <a:solidFill>
                  <a:srgbClr val="4D4D4D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4"/>
          </p:nvPr>
        </p:nvSpPr>
        <p:spPr>
          <a:xfrm>
            <a:off x="9436138" y="6999324"/>
            <a:ext cx="4937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7C58E1-77E0-4AA2-AF0C-472A5AAAB98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05395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Текст на всю страниц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element_accent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7306" y="6854825"/>
            <a:ext cx="584199" cy="59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 descr="Color3D_Bashneft_logo_main_desk_H_rus-0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77" t="6087" r="67111" b="85147"/>
          <a:stretch>
            <a:fillRect/>
          </a:stretch>
        </p:blipFill>
        <p:spPr bwMode="auto">
          <a:xfrm>
            <a:off x="9305953" y="212728"/>
            <a:ext cx="1247775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Прямая соединительная линия 13"/>
          <p:cNvCxnSpPr/>
          <p:nvPr userDrawn="1"/>
        </p:nvCxnSpPr>
        <p:spPr bwMode="auto">
          <a:xfrm>
            <a:off x="450850" y="7188200"/>
            <a:ext cx="8928100" cy="0"/>
          </a:xfrm>
          <a:prstGeom prst="line">
            <a:avLst/>
          </a:prstGeom>
          <a:ln>
            <a:solidFill>
              <a:schemeClr val="accent1">
                <a:alpha val="7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11"/>
          <p:cNvCxnSpPr/>
          <p:nvPr userDrawn="1"/>
        </p:nvCxnSpPr>
        <p:spPr bwMode="auto">
          <a:xfrm>
            <a:off x="450850" y="1001713"/>
            <a:ext cx="9990138" cy="0"/>
          </a:xfrm>
          <a:prstGeom prst="line">
            <a:avLst/>
          </a:prstGeom>
          <a:ln>
            <a:solidFill>
              <a:schemeClr val="accent2">
                <a:alpha val="7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0850" y="1086522"/>
            <a:ext cx="9990138" cy="5938166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title" idx="12"/>
          </p:nvPr>
        </p:nvSpPr>
        <p:spPr bwMode="auto">
          <a:xfrm>
            <a:off x="450850" y="167397"/>
            <a:ext cx="8596666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lvl="0"/>
            <a:r>
              <a:rPr lang="ru-RU" dirty="0" smtClean="0"/>
              <a:t>Образец заголовка</a:t>
            </a:r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3"/>
          </p:nvPr>
        </p:nvSpPr>
        <p:spPr>
          <a:xfrm>
            <a:off x="450850" y="7300913"/>
            <a:ext cx="8928100" cy="127000"/>
          </a:xfrm>
          <a:prstGeom prst="rect">
            <a:avLst/>
          </a:prstGeom>
        </p:spPr>
        <p:txBody>
          <a:bodyPr lIns="91386" tIns="45694" rIns="91386" bIns="45694"/>
          <a:lstStyle>
            <a:lvl1pPr>
              <a:defRPr sz="700">
                <a:solidFill>
                  <a:srgbClr val="4D4D4D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4"/>
          </p:nvPr>
        </p:nvSpPr>
        <p:spPr>
          <a:xfrm>
            <a:off x="9436138" y="6999324"/>
            <a:ext cx="4937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199994-4101-4916-A0BB-F39F4FC9AD3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6177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Рисун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element_accent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7306" y="6854825"/>
            <a:ext cx="584199" cy="59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8" descr="Color3D_Bashneft_logo_main_desk_H_rus-0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77" t="6087" r="67111" b="85147"/>
          <a:stretch>
            <a:fillRect/>
          </a:stretch>
        </p:blipFill>
        <p:spPr bwMode="auto">
          <a:xfrm>
            <a:off x="9305953" y="212728"/>
            <a:ext cx="1247775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Прямая соединительная линия 15"/>
          <p:cNvCxnSpPr/>
          <p:nvPr userDrawn="1"/>
        </p:nvCxnSpPr>
        <p:spPr bwMode="auto">
          <a:xfrm>
            <a:off x="450850" y="7188200"/>
            <a:ext cx="8928100" cy="0"/>
          </a:xfrm>
          <a:prstGeom prst="line">
            <a:avLst/>
          </a:prstGeom>
          <a:ln>
            <a:solidFill>
              <a:schemeClr val="accent1">
                <a:alpha val="7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9"/>
          <p:cNvCxnSpPr/>
          <p:nvPr userDrawn="1"/>
        </p:nvCxnSpPr>
        <p:spPr bwMode="auto">
          <a:xfrm>
            <a:off x="450850" y="1001713"/>
            <a:ext cx="9990138" cy="0"/>
          </a:xfrm>
          <a:prstGeom prst="line">
            <a:avLst/>
          </a:prstGeom>
          <a:ln>
            <a:solidFill>
              <a:schemeClr val="accent2">
                <a:alpha val="7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Содержимое 2"/>
          <p:cNvSpPr>
            <a:spLocks noGrp="1"/>
          </p:cNvSpPr>
          <p:nvPr>
            <p:ph idx="1"/>
          </p:nvPr>
        </p:nvSpPr>
        <p:spPr>
          <a:xfrm>
            <a:off x="450851" y="1525722"/>
            <a:ext cx="9990138" cy="5500687"/>
          </a:xfrm>
        </p:spPr>
        <p:txBody>
          <a:bodyPr/>
          <a:lstStyle>
            <a:lvl1pPr marL="0" indent="176372">
              <a:spcBef>
                <a:spcPts val="0"/>
              </a:spcBef>
              <a:defRPr/>
            </a:lvl1pPr>
            <a:lvl2pPr marL="176372">
              <a:spcBef>
                <a:spcPts val="0"/>
              </a:spcBef>
              <a:defRPr/>
            </a:lvl2pPr>
            <a:lvl3pPr marL="529190" indent="176372">
              <a:spcBef>
                <a:spcPts val="0"/>
              </a:spcBef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2"/>
            <a:r>
              <a:rPr lang="ru-RU" dirty="0" smtClean="0"/>
              <a:t>	Четвертый уровень</a:t>
            </a:r>
          </a:p>
          <a:p>
            <a:pPr lvl="2"/>
            <a:r>
              <a:rPr lang="ru-RU" dirty="0" smtClean="0"/>
              <a:t>		Пятый уровень</a:t>
            </a:r>
            <a:endParaRPr lang="ru-RU" dirty="0"/>
          </a:p>
        </p:txBody>
      </p:sp>
      <p:sp>
        <p:nvSpPr>
          <p:cNvPr id="6" name="Текст 7"/>
          <p:cNvSpPr>
            <a:spLocks noGrp="1"/>
          </p:cNvSpPr>
          <p:nvPr>
            <p:ph type="body" sz="quarter" idx="12"/>
          </p:nvPr>
        </p:nvSpPr>
        <p:spPr>
          <a:xfrm>
            <a:off x="450851" y="1051983"/>
            <a:ext cx="8607425" cy="409575"/>
          </a:xfrm>
        </p:spPr>
        <p:txBody>
          <a:bodyPr/>
          <a:lstStyle>
            <a:lvl1pPr marL="0" marR="0" indent="0" algn="l" defTabSz="102211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 sz="1600" b="0">
                <a:latin typeface="Arial Narrow" pitchFamily="34" charset="0"/>
              </a:defRPr>
            </a:lvl1pPr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450850" y="167397"/>
            <a:ext cx="8596666" cy="783406"/>
          </a:xfrm>
        </p:spPr>
        <p:txBody>
          <a:bodyPr/>
          <a:lstStyle>
            <a:lvl1pPr defTabSz="1022110">
              <a:defRPr/>
            </a:lvl1pPr>
          </a:lstStyle>
          <a:p>
            <a:r>
              <a:rPr lang="en-US" dirty="0" smtClean="0"/>
              <a:t>Образец заголовка</a:t>
            </a:r>
            <a:endParaRPr lang="ru-RU" dirty="0"/>
          </a:p>
        </p:txBody>
      </p:sp>
      <p:sp>
        <p:nvSpPr>
          <p:cNvPr id="12" name="Нижний колонтитул 4"/>
          <p:cNvSpPr>
            <a:spLocks noGrp="1"/>
          </p:cNvSpPr>
          <p:nvPr>
            <p:ph type="ftr" sz="quarter" idx="13"/>
          </p:nvPr>
        </p:nvSpPr>
        <p:spPr>
          <a:xfrm>
            <a:off x="450850" y="7300913"/>
            <a:ext cx="8928100" cy="127000"/>
          </a:xfrm>
          <a:prstGeom prst="rect">
            <a:avLst/>
          </a:prstGeom>
        </p:spPr>
        <p:txBody>
          <a:bodyPr lIns="91386" tIns="45694" rIns="91386" bIns="45694"/>
          <a:lstStyle>
            <a:lvl1pPr>
              <a:defRPr sz="700">
                <a:solidFill>
                  <a:srgbClr val="4D4D4D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5"/>
          <p:cNvSpPr>
            <a:spLocks noGrp="1"/>
          </p:cNvSpPr>
          <p:nvPr>
            <p:ph type="sldNum" sz="quarter" idx="14"/>
          </p:nvPr>
        </p:nvSpPr>
        <p:spPr>
          <a:xfrm>
            <a:off x="9436138" y="6999324"/>
            <a:ext cx="4937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594B27-5397-495F-944A-E888C3E83F6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63497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чисты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element_accent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7306" y="6854825"/>
            <a:ext cx="584199" cy="59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 descr="Color3D_Bashneft_logo_main_desk_H_rus-0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77" t="6087" r="67111" b="85147"/>
          <a:stretch>
            <a:fillRect/>
          </a:stretch>
        </p:blipFill>
        <p:spPr bwMode="auto">
          <a:xfrm>
            <a:off x="9305953" y="212728"/>
            <a:ext cx="1247775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Прямая соединительная линия 10"/>
          <p:cNvCxnSpPr/>
          <p:nvPr userDrawn="1"/>
        </p:nvCxnSpPr>
        <p:spPr bwMode="auto">
          <a:xfrm>
            <a:off x="450850" y="7188200"/>
            <a:ext cx="8928100" cy="0"/>
          </a:xfrm>
          <a:prstGeom prst="line">
            <a:avLst/>
          </a:prstGeom>
          <a:ln>
            <a:solidFill>
              <a:schemeClr val="accent1">
                <a:alpha val="7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7"/>
          <p:cNvCxnSpPr/>
          <p:nvPr userDrawn="1"/>
        </p:nvCxnSpPr>
        <p:spPr bwMode="auto">
          <a:xfrm>
            <a:off x="450850" y="1001713"/>
            <a:ext cx="9990138" cy="0"/>
          </a:xfrm>
          <a:prstGeom prst="line">
            <a:avLst/>
          </a:prstGeom>
          <a:ln>
            <a:solidFill>
              <a:schemeClr val="accent2">
                <a:alpha val="7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Нижний колонтитул 4"/>
          <p:cNvSpPr>
            <a:spLocks noGrp="1"/>
          </p:cNvSpPr>
          <p:nvPr>
            <p:ph type="ftr" sz="quarter" idx="10"/>
          </p:nvPr>
        </p:nvSpPr>
        <p:spPr>
          <a:xfrm>
            <a:off x="450850" y="7300913"/>
            <a:ext cx="8928100" cy="127000"/>
          </a:xfrm>
          <a:prstGeom prst="rect">
            <a:avLst/>
          </a:prstGeom>
        </p:spPr>
        <p:txBody>
          <a:bodyPr lIns="91386" tIns="45694" rIns="91386" bIns="45694"/>
          <a:lstStyle>
            <a:lvl1pPr>
              <a:defRPr sz="700">
                <a:solidFill>
                  <a:srgbClr val="4D4D4D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9436138" y="6999324"/>
            <a:ext cx="4937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EDF822-E4D6-449D-BBB5-40B9AA090C5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04944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>
            <a:lvl1pPr algn="l" defTabSz="995125" rtl="0" eaLnBrk="1" latinLnBrk="0" hangingPunct="1">
              <a:spcBef>
                <a:spcPct val="0"/>
              </a:spcBef>
              <a:buNone/>
              <a:defRPr lang="ru-RU" sz="2000" kern="1200" dirty="0" smtClean="0">
                <a:solidFill>
                  <a:srgbClr val="3D464A"/>
                </a:solidFill>
                <a:latin typeface="Europe" pitchFamily="50" charset="-52"/>
                <a:ea typeface="+mj-ea"/>
                <a:cs typeface="+mj-cs"/>
              </a:defRPr>
            </a:lvl1pPr>
          </a:lstStyle>
          <a:p>
            <a:r>
              <a:rPr lang="en-US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/>
            </a:lvl1pPr>
            <a:lvl2pPr>
              <a:defRPr b="0"/>
            </a:lvl2pPr>
            <a:lvl3pPr>
              <a:defRPr b="0"/>
            </a:lvl3pPr>
            <a:lvl4pPr>
              <a:defRPr b="0"/>
            </a:lvl4pPr>
            <a:lvl5pPr>
              <a:defRPr b="0"/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797F80-6B64-407F-BBDD-A3C3B96F89D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16.09.2022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D146A7-256C-49F9-B4EF-C3D0672ED38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94176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>
            <a:lvl1pPr algn="l" defTabSz="995125" rtl="0" eaLnBrk="1" latinLnBrk="0" hangingPunct="1">
              <a:spcBef>
                <a:spcPct val="0"/>
              </a:spcBef>
              <a:buNone/>
              <a:defRPr lang="ru-RU" sz="2000" kern="1200" dirty="0" smtClean="0">
                <a:solidFill>
                  <a:srgbClr val="3D464A"/>
                </a:solidFill>
                <a:latin typeface="Europe" pitchFamily="50" charset="-52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34321" y="1438559"/>
            <a:ext cx="4728564" cy="5315996"/>
          </a:xfrm>
        </p:spPr>
        <p:txBody>
          <a:bodyPr rtlCol="0">
            <a:normAutofit/>
          </a:bodyPr>
          <a:lstStyle>
            <a:lvl1pPr algn="l" defTabSz="995125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1pPr>
            <a:lvl2pPr algn="l" defTabSz="995125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2pPr>
            <a:lvl3pPr algn="l" defTabSz="995125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3pPr>
            <a:lvl4pPr algn="l" defTabSz="995125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4pPr>
            <a:lvl5pPr algn="l" defTabSz="995125" rtl="0" eaLnBrk="1" latinLnBrk="0" hangingPunct="1">
              <a:spcBef>
                <a:spcPct val="20000"/>
              </a:spcBef>
              <a:defRPr lang="ru-RU" sz="1300" kern="1200" dirty="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30515" y="1438559"/>
            <a:ext cx="4728564" cy="5315996"/>
          </a:xfrm>
        </p:spPr>
        <p:txBody>
          <a:bodyPr rtlCol="0">
            <a:normAutofit/>
          </a:bodyPr>
          <a:lstStyle>
            <a:lvl1pPr algn="l" defTabSz="995125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1pPr>
            <a:lvl2pPr algn="l" defTabSz="995125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2pPr>
            <a:lvl3pPr algn="l" defTabSz="995125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3pPr>
            <a:lvl4pPr algn="l" defTabSz="995125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4pPr>
            <a:lvl5pPr algn="l" defTabSz="995125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736BAF-2337-4D66-A5A6-DE211C3A8E1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16.09.2022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6367DC-A72E-404B-B996-9A4CEB3D18F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713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>
            <a:lvl1pPr algn="l" defTabSz="995125" rtl="0" eaLnBrk="1" latinLnBrk="0" hangingPunct="1">
              <a:spcBef>
                <a:spcPct val="0"/>
              </a:spcBef>
              <a:buNone/>
              <a:defRPr lang="ru-RU" sz="2000" kern="1200" dirty="0" smtClean="0">
                <a:solidFill>
                  <a:srgbClr val="3D464A"/>
                </a:solidFill>
                <a:latin typeface="Europe" pitchFamily="50" charset="-52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325" y="1292180"/>
            <a:ext cx="4725072" cy="512328"/>
          </a:xfrm>
          <a:solidFill>
            <a:srgbClr val="6B6B6B"/>
          </a:solidFill>
        </p:spPr>
        <p:txBody>
          <a:bodyPr anchor="ctr" anchorCtr="1">
            <a:normAutofit/>
          </a:bodyPr>
          <a:lstStyle>
            <a:lvl1pPr marL="0" indent="0" algn="ctr">
              <a:buNone/>
              <a:defRPr sz="1500" b="0">
                <a:solidFill>
                  <a:schemeClr val="bg1"/>
                </a:solidFill>
              </a:defRPr>
            </a:lvl1pPr>
            <a:lvl2pPr marL="497563" indent="0">
              <a:buNone/>
              <a:defRPr sz="2200" b="1"/>
            </a:lvl2pPr>
            <a:lvl3pPr marL="995125" indent="0">
              <a:buNone/>
              <a:defRPr sz="2000" b="1"/>
            </a:lvl3pPr>
            <a:lvl4pPr marL="1492687" indent="0">
              <a:buNone/>
              <a:defRPr sz="1700" b="1"/>
            </a:lvl4pPr>
            <a:lvl5pPr marL="1990250" indent="0">
              <a:buNone/>
              <a:defRPr sz="1700" b="1"/>
            </a:lvl5pPr>
            <a:lvl6pPr marL="2487811" indent="0">
              <a:buNone/>
              <a:defRPr sz="1700" b="1"/>
            </a:lvl6pPr>
            <a:lvl7pPr marL="2985373" indent="0">
              <a:buNone/>
              <a:defRPr sz="1700" b="1"/>
            </a:lvl7pPr>
            <a:lvl8pPr marL="3482936" indent="0">
              <a:buNone/>
              <a:defRPr sz="1700" b="1"/>
            </a:lvl8pPr>
            <a:lvl9pPr marL="3980501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4325" y="2024079"/>
            <a:ext cx="4725072" cy="4730477"/>
          </a:xfrm>
        </p:spPr>
        <p:txBody>
          <a:bodyPr rtlCol="0">
            <a:normAutofit/>
          </a:bodyPr>
          <a:lstStyle>
            <a:lvl1pPr algn="l" defTabSz="995125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1pPr>
            <a:lvl2pPr algn="l" defTabSz="995125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2pPr>
            <a:lvl3pPr algn="l" defTabSz="995125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3pPr>
            <a:lvl4pPr algn="l" defTabSz="995125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4pPr>
            <a:lvl5pPr algn="l" defTabSz="995125" rtl="0" eaLnBrk="1" latinLnBrk="0" hangingPunct="1">
              <a:spcBef>
                <a:spcPct val="20000"/>
              </a:spcBef>
              <a:defRPr lang="ru-RU" sz="1300" kern="1200" dirty="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2261" y="1292181"/>
            <a:ext cx="4726817" cy="512327"/>
          </a:xfrm>
          <a:solidFill>
            <a:srgbClr val="6B6B6B"/>
          </a:solidFill>
        </p:spPr>
        <p:txBody>
          <a:bodyPr rtlCol="0" anchor="ctr" anchorCtr="1">
            <a:normAutofit/>
          </a:bodyPr>
          <a:lstStyle>
            <a:lvl1pPr marL="0" indent="0">
              <a:buNone/>
              <a:defRPr lang="ru-RU" sz="1500" b="0" kern="1200" smtClean="0">
                <a:solidFill>
                  <a:schemeClr val="bg1"/>
                </a:solidFill>
                <a:latin typeface="Europe" pitchFamily="50" charset="-52"/>
                <a:ea typeface="+mn-ea"/>
                <a:cs typeface="+mn-cs"/>
              </a:defRPr>
            </a:lvl1pPr>
            <a:lvl2pPr marL="497563" indent="0">
              <a:buNone/>
              <a:defRPr sz="2200" b="1"/>
            </a:lvl2pPr>
            <a:lvl3pPr marL="995125" indent="0">
              <a:buNone/>
              <a:defRPr sz="2000" b="1"/>
            </a:lvl3pPr>
            <a:lvl4pPr marL="1492687" indent="0">
              <a:buNone/>
              <a:defRPr sz="1700" b="1"/>
            </a:lvl4pPr>
            <a:lvl5pPr marL="1990250" indent="0">
              <a:buNone/>
              <a:defRPr sz="1700" b="1"/>
            </a:lvl5pPr>
            <a:lvl6pPr marL="2487811" indent="0">
              <a:buNone/>
              <a:defRPr sz="1700" b="1"/>
            </a:lvl6pPr>
            <a:lvl7pPr marL="2985373" indent="0">
              <a:buNone/>
              <a:defRPr sz="1700" b="1"/>
            </a:lvl7pPr>
            <a:lvl8pPr marL="3482936" indent="0">
              <a:buNone/>
              <a:defRPr sz="1700" b="1"/>
            </a:lvl8pPr>
            <a:lvl9pPr marL="3980501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432261" y="2024079"/>
            <a:ext cx="4726817" cy="4730477"/>
          </a:xfrm>
        </p:spPr>
        <p:txBody>
          <a:bodyPr rtlCol="0">
            <a:normAutofit/>
          </a:bodyPr>
          <a:lstStyle>
            <a:lvl1pPr algn="l" defTabSz="995125" rtl="0" eaLnBrk="1" latinLnBrk="0" hangingPunct="1">
              <a:spcBef>
                <a:spcPct val="20000"/>
              </a:spcBef>
              <a:defRPr lang="ru-RU" sz="1300" kern="1200" dirty="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1pPr>
            <a:lvl2pPr algn="l" defTabSz="995125" rtl="0" eaLnBrk="1" latinLnBrk="0" hangingPunct="1">
              <a:spcBef>
                <a:spcPct val="20000"/>
              </a:spcBef>
              <a:defRPr lang="ru-RU" sz="1300" kern="1200" dirty="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2pPr>
            <a:lvl3pPr algn="l" defTabSz="995125" rtl="0" eaLnBrk="1" latinLnBrk="0" hangingPunct="1">
              <a:spcBef>
                <a:spcPct val="20000"/>
              </a:spcBef>
              <a:defRPr lang="ru-RU" sz="1300" kern="1200" dirty="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3pPr>
            <a:lvl4pPr algn="l" defTabSz="995125" rtl="0" eaLnBrk="1" latinLnBrk="0" hangingPunct="1">
              <a:spcBef>
                <a:spcPct val="20000"/>
              </a:spcBef>
              <a:defRPr lang="ru-RU" sz="1300" kern="1200" dirty="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4pPr>
            <a:lvl5pPr algn="l" defTabSz="995125" rtl="0" eaLnBrk="1" latinLnBrk="0" hangingPunct="1">
              <a:spcBef>
                <a:spcPct val="20000"/>
              </a:spcBef>
              <a:defRPr lang="ru-RU" sz="1300" kern="1200" dirty="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B41163-3045-4C62-BA90-61143A59A61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16.09.2022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6B7DB6-019F-480D-96E1-7F0656BD095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95747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34330" y="194344"/>
            <a:ext cx="9055545" cy="658709"/>
          </a:xfrm>
        </p:spPr>
        <p:txBody>
          <a:bodyPr rtlCol="0">
            <a:normAutofit/>
          </a:bodyPr>
          <a:lstStyle>
            <a:lvl1pPr algn="l" defTabSz="995125" rtl="0" eaLnBrk="1" latinLnBrk="0" hangingPunct="1">
              <a:spcBef>
                <a:spcPct val="0"/>
              </a:spcBef>
              <a:buNone/>
              <a:defRPr lang="ru-RU" sz="2000" kern="1200" smtClean="0">
                <a:solidFill>
                  <a:srgbClr val="3D464A"/>
                </a:solidFill>
                <a:latin typeface="Europe" pitchFamily="50" charset="-52"/>
                <a:ea typeface="+mj-ea"/>
                <a:cs typeface="+mj-cs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DCF6CC-9A30-4BAA-9D60-8EDD560140F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16.09.2022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EFF20-9F65-4795-92B7-B2A74530243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69649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>
            <a:lvl1pPr>
              <a:def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D464A"/>
                </a:solidFill>
                <a:effectLst/>
                <a:uLnTx/>
                <a:uFillTx/>
                <a:latin typeface="Europe" pitchFamily="50" charset="-52"/>
                <a:ea typeface="+mj-ea"/>
                <a:cs typeface="+mj-cs"/>
              </a:defRPr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rtlCol="0">
            <a:normAutofit/>
          </a:bodyPr>
          <a:lstStyle>
            <a:lvl1pPr algn="l" defTabSz="995125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1pPr>
            <a:lvl2pPr algn="l" defTabSz="995125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2pPr>
            <a:lvl3pPr algn="l" defTabSz="995125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3pPr>
            <a:lvl4pPr algn="l" defTabSz="995125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4pPr>
            <a:lvl5pPr algn="l" defTabSz="995125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81BA2-0722-4ADB-B036-1FA57D6C61A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16.09.2022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3BEEE0-1B09-418F-BBE3-BDA42DF059B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13224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>
            <a:lvl1pPr algn="l" defTabSz="995125" rtl="0" eaLnBrk="1" latinLnBrk="0" hangingPunct="1">
              <a:spcBef>
                <a:spcPct val="0"/>
              </a:spcBef>
              <a:buNone/>
              <a:defRPr lang="ru-RU" sz="2000" kern="1200" dirty="0" smtClean="0">
                <a:solidFill>
                  <a:srgbClr val="3D464A"/>
                </a:solidFill>
                <a:latin typeface="Europe" pitchFamily="50" charset="-52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34321" y="1438559"/>
            <a:ext cx="4728564" cy="5315996"/>
          </a:xfrm>
        </p:spPr>
        <p:txBody>
          <a:bodyPr rtlCol="0">
            <a:normAutofit/>
          </a:bodyPr>
          <a:lstStyle>
            <a:lvl1pPr algn="l" defTabSz="995125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1pPr>
            <a:lvl2pPr algn="l" defTabSz="995125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2pPr>
            <a:lvl3pPr algn="l" defTabSz="995125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3pPr>
            <a:lvl4pPr algn="l" defTabSz="995125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4pPr>
            <a:lvl5pPr algn="l" defTabSz="995125" rtl="0" eaLnBrk="1" latinLnBrk="0" hangingPunct="1">
              <a:spcBef>
                <a:spcPct val="20000"/>
              </a:spcBef>
              <a:defRPr lang="ru-RU" sz="1300" kern="1200" dirty="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30515" y="1438559"/>
            <a:ext cx="4728564" cy="5315996"/>
          </a:xfrm>
        </p:spPr>
        <p:txBody>
          <a:bodyPr rtlCol="0">
            <a:normAutofit/>
          </a:bodyPr>
          <a:lstStyle>
            <a:lvl1pPr algn="l" defTabSz="995125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1pPr>
            <a:lvl2pPr algn="l" defTabSz="995125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2pPr>
            <a:lvl3pPr algn="l" defTabSz="995125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3pPr>
            <a:lvl4pPr algn="l" defTabSz="995125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4pPr>
            <a:lvl5pPr algn="l" defTabSz="995125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2EE27A-447D-4002-82ED-F6C9866CFF08}" type="datetime1">
              <a:rPr lang="ru-RU" smtClean="0"/>
              <a:t>16.09.2022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236D16-8491-4DB1-950B-B4062A475C0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13F5D8-2FBE-4C22-9426-1E2E75538D9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16.09.2022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9241FC-620E-4B9F-AC82-898CE14FC30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79298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>
            <a:lvl1pPr algn="l" defTabSz="995314" rtl="0" eaLnBrk="1" latinLnBrk="0" hangingPunct="1">
              <a:spcBef>
                <a:spcPct val="0"/>
              </a:spcBef>
              <a:buNone/>
              <a:defRPr lang="ru-RU" sz="2000" kern="1200" dirty="0" smtClean="0">
                <a:solidFill>
                  <a:srgbClr val="3D464A"/>
                </a:solidFill>
                <a:latin typeface="Europe" pitchFamily="50" charset="-52"/>
                <a:ea typeface="+mj-ea"/>
                <a:cs typeface="+mj-cs"/>
              </a:defRPr>
            </a:lvl1pPr>
          </a:lstStyle>
          <a:p>
            <a:r>
              <a:rPr lang="en-US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/>
            </a:lvl1pPr>
            <a:lvl2pPr>
              <a:defRPr b="0"/>
            </a:lvl2pPr>
            <a:lvl3pPr>
              <a:defRPr b="0"/>
            </a:lvl3pPr>
            <a:lvl4pPr>
              <a:defRPr b="0"/>
            </a:lvl4pPr>
            <a:lvl5pPr>
              <a:defRPr b="0"/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A06602-0C97-4B79-B84C-2D646013F3E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16.09.2022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D146A7-256C-49F9-B4EF-C3D0672ED38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2831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>
            <a:lvl1pPr algn="l" defTabSz="995314" rtl="0" eaLnBrk="1" latinLnBrk="0" hangingPunct="1">
              <a:spcBef>
                <a:spcPct val="0"/>
              </a:spcBef>
              <a:buNone/>
              <a:defRPr lang="ru-RU" sz="2000" kern="1200" dirty="0" smtClean="0">
                <a:solidFill>
                  <a:srgbClr val="3D464A"/>
                </a:solidFill>
                <a:latin typeface="Europe" pitchFamily="50" charset="-52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34321" y="1438559"/>
            <a:ext cx="4728564" cy="5315996"/>
          </a:xfrm>
        </p:spPr>
        <p:txBody>
          <a:bodyPr rtlCol="0">
            <a:normAutofit/>
          </a:bodyPr>
          <a:lstStyle>
            <a:lvl1pPr algn="l" defTabSz="995314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1pPr>
            <a:lvl2pPr algn="l" defTabSz="995314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2pPr>
            <a:lvl3pPr algn="l" defTabSz="995314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3pPr>
            <a:lvl4pPr algn="l" defTabSz="995314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4pPr>
            <a:lvl5pPr algn="l" defTabSz="995314" rtl="0" eaLnBrk="1" latinLnBrk="0" hangingPunct="1">
              <a:spcBef>
                <a:spcPct val="20000"/>
              </a:spcBef>
              <a:defRPr lang="ru-RU" sz="1300" kern="1200" dirty="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30515" y="1438559"/>
            <a:ext cx="4728564" cy="5315996"/>
          </a:xfrm>
        </p:spPr>
        <p:txBody>
          <a:bodyPr rtlCol="0">
            <a:normAutofit/>
          </a:bodyPr>
          <a:lstStyle>
            <a:lvl1pPr algn="l" defTabSz="995314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1pPr>
            <a:lvl2pPr algn="l" defTabSz="995314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2pPr>
            <a:lvl3pPr algn="l" defTabSz="995314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3pPr>
            <a:lvl4pPr algn="l" defTabSz="995314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4pPr>
            <a:lvl5pPr algn="l" defTabSz="995314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64C87A-5B2D-4F73-82AB-9C4D9BA1190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16.09.2022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6367DC-A72E-404B-B996-9A4CEB3D18F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77212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>
            <a:lvl1pPr algn="l" defTabSz="995314" rtl="0" eaLnBrk="1" latinLnBrk="0" hangingPunct="1">
              <a:spcBef>
                <a:spcPct val="0"/>
              </a:spcBef>
              <a:buNone/>
              <a:defRPr lang="ru-RU" sz="2000" kern="1200" dirty="0" smtClean="0">
                <a:solidFill>
                  <a:srgbClr val="3D464A"/>
                </a:solidFill>
                <a:latin typeface="Europe" pitchFamily="50" charset="-52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325" y="1292180"/>
            <a:ext cx="4725072" cy="512328"/>
          </a:xfrm>
          <a:solidFill>
            <a:srgbClr val="6B6B6B"/>
          </a:solidFill>
        </p:spPr>
        <p:txBody>
          <a:bodyPr anchor="ctr" anchorCtr="1">
            <a:normAutofit/>
          </a:bodyPr>
          <a:lstStyle>
            <a:lvl1pPr marL="0" indent="0" algn="ctr">
              <a:buNone/>
              <a:defRPr sz="1500" b="0">
                <a:solidFill>
                  <a:schemeClr val="bg1"/>
                </a:solidFill>
              </a:defRPr>
            </a:lvl1pPr>
            <a:lvl2pPr marL="497657" indent="0">
              <a:buNone/>
              <a:defRPr sz="2200" b="1"/>
            </a:lvl2pPr>
            <a:lvl3pPr marL="995314" indent="0">
              <a:buNone/>
              <a:defRPr sz="2000" b="1"/>
            </a:lvl3pPr>
            <a:lvl4pPr marL="1492970" indent="0">
              <a:buNone/>
              <a:defRPr sz="1700" b="1"/>
            </a:lvl4pPr>
            <a:lvl5pPr marL="1990627" indent="0">
              <a:buNone/>
              <a:defRPr sz="1700" b="1"/>
            </a:lvl5pPr>
            <a:lvl6pPr marL="2488282" indent="0">
              <a:buNone/>
              <a:defRPr sz="1700" b="1"/>
            </a:lvl6pPr>
            <a:lvl7pPr marL="2985938" indent="0">
              <a:buNone/>
              <a:defRPr sz="1700" b="1"/>
            </a:lvl7pPr>
            <a:lvl8pPr marL="3483596" indent="0">
              <a:buNone/>
              <a:defRPr sz="1700" b="1"/>
            </a:lvl8pPr>
            <a:lvl9pPr marL="3981254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4325" y="2024079"/>
            <a:ext cx="4725072" cy="4730477"/>
          </a:xfrm>
        </p:spPr>
        <p:txBody>
          <a:bodyPr rtlCol="0">
            <a:normAutofit/>
          </a:bodyPr>
          <a:lstStyle>
            <a:lvl1pPr algn="l" defTabSz="995314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1pPr>
            <a:lvl2pPr algn="l" defTabSz="995314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2pPr>
            <a:lvl3pPr algn="l" defTabSz="995314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3pPr>
            <a:lvl4pPr algn="l" defTabSz="995314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4pPr>
            <a:lvl5pPr algn="l" defTabSz="995314" rtl="0" eaLnBrk="1" latinLnBrk="0" hangingPunct="1">
              <a:spcBef>
                <a:spcPct val="20000"/>
              </a:spcBef>
              <a:defRPr lang="ru-RU" sz="1300" kern="1200" dirty="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2261" y="1292181"/>
            <a:ext cx="4726817" cy="512327"/>
          </a:xfrm>
          <a:solidFill>
            <a:srgbClr val="6B6B6B"/>
          </a:solidFill>
        </p:spPr>
        <p:txBody>
          <a:bodyPr rtlCol="0" anchor="ctr" anchorCtr="1">
            <a:normAutofit/>
          </a:bodyPr>
          <a:lstStyle>
            <a:lvl1pPr marL="0" indent="0">
              <a:buNone/>
              <a:defRPr lang="ru-RU" sz="1500" b="0" kern="1200" smtClean="0">
                <a:solidFill>
                  <a:schemeClr val="bg1"/>
                </a:solidFill>
                <a:latin typeface="Europe" pitchFamily="50" charset="-52"/>
                <a:ea typeface="+mn-ea"/>
                <a:cs typeface="+mn-cs"/>
              </a:defRPr>
            </a:lvl1pPr>
            <a:lvl2pPr marL="497657" indent="0">
              <a:buNone/>
              <a:defRPr sz="2200" b="1"/>
            </a:lvl2pPr>
            <a:lvl3pPr marL="995314" indent="0">
              <a:buNone/>
              <a:defRPr sz="2000" b="1"/>
            </a:lvl3pPr>
            <a:lvl4pPr marL="1492970" indent="0">
              <a:buNone/>
              <a:defRPr sz="1700" b="1"/>
            </a:lvl4pPr>
            <a:lvl5pPr marL="1990627" indent="0">
              <a:buNone/>
              <a:defRPr sz="1700" b="1"/>
            </a:lvl5pPr>
            <a:lvl6pPr marL="2488282" indent="0">
              <a:buNone/>
              <a:defRPr sz="1700" b="1"/>
            </a:lvl6pPr>
            <a:lvl7pPr marL="2985938" indent="0">
              <a:buNone/>
              <a:defRPr sz="1700" b="1"/>
            </a:lvl7pPr>
            <a:lvl8pPr marL="3483596" indent="0">
              <a:buNone/>
              <a:defRPr sz="1700" b="1"/>
            </a:lvl8pPr>
            <a:lvl9pPr marL="3981254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432261" y="2024079"/>
            <a:ext cx="4726817" cy="4730477"/>
          </a:xfrm>
        </p:spPr>
        <p:txBody>
          <a:bodyPr rtlCol="0">
            <a:normAutofit/>
          </a:bodyPr>
          <a:lstStyle>
            <a:lvl1pPr algn="l" defTabSz="995314" rtl="0" eaLnBrk="1" latinLnBrk="0" hangingPunct="1">
              <a:spcBef>
                <a:spcPct val="20000"/>
              </a:spcBef>
              <a:defRPr lang="ru-RU" sz="1300" kern="1200" dirty="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1pPr>
            <a:lvl2pPr algn="l" defTabSz="995314" rtl="0" eaLnBrk="1" latinLnBrk="0" hangingPunct="1">
              <a:spcBef>
                <a:spcPct val="20000"/>
              </a:spcBef>
              <a:defRPr lang="ru-RU" sz="1300" kern="1200" dirty="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2pPr>
            <a:lvl3pPr algn="l" defTabSz="995314" rtl="0" eaLnBrk="1" latinLnBrk="0" hangingPunct="1">
              <a:spcBef>
                <a:spcPct val="20000"/>
              </a:spcBef>
              <a:defRPr lang="ru-RU" sz="1300" kern="1200" dirty="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3pPr>
            <a:lvl4pPr algn="l" defTabSz="995314" rtl="0" eaLnBrk="1" latinLnBrk="0" hangingPunct="1">
              <a:spcBef>
                <a:spcPct val="20000"/>
              </a:spcBef>
              <a:defRPr lang="ru-RU" sz="1300" kern="1200" dirty="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4pPr>
            <a:lvl5pPr algn="l" defTabSz="995314" rtl="0" eaLnBrk="1" latinLnBrk="0" hangingPunct="1">
              <a:spcBef>
                <a:spcPct val="20000"/>
              </a:spcBef>
              <a:defRPr lang="ru-RU" sz="1300" kern="1200" dirty="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816C63-507A-4027-B5FC-66A5B42F9E6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16.09.2022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6B7DB6-019F-480D-96E1-7F0656BD095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6226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34327" y="194341"/>
            <a:ext cx="9055545" cy="658709"/>
          </a:xfrm>
        </p:spPr>
        <p:txBody>
          <a:bodyPr rtlCol="0">
            <a:normAutofit/>
          </a:bodyPr>
          <a:lstStyle>
            <a:lvl1pPr algn="l" defTabSz="995314" rtl="0" eaLnBrk="1" latinLnBrk="0" hangingPunct="1">
              <a:spcBef>
                <a:spcPct val="0"/>
              </a:spcBef>
              <a:buNone/>
              <a:defRPr lang="ru-RU" sz="2000" kern="1200" smtClean="0">
                <a:solidFill>
                  <a:srgbClr val="3D464A"/>
                </a:solidFill>
                <a:latin typeface="Europe" pitchFamily="50" charset="-52"/>
                <a:ea typeface="+mj-ea"/>
                <a:cs typeface="+mj-cs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B0C48A-7A59-4A81-8BF6-842EA50581B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16.09.2022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EFF20-9F65-4795-92B7-B2A74530243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165008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>
            <a:lvl1pPr>
              <a:def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D464A"/>
                </a:solidFill>
                <a:effectLst/>
                <a:uLnTx/>
                <a:uFillTx/>
                <a:latin typeface="Europe" pitchFamily="50" charset="-52"/>
                <a:ea typeface="+mj-ea"/>
                <a:cs typeface="+mj-cs"/>
              </a:defRPr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rtlCol="0">
            <a:normAutofit/>
          </a:bodyPr>
          <a:lstStyle>
            <a:lvl1pPr algn="l" defTabSz="995314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1pPr>
            <a:lvl2pPr algn="l" defTabSz="995314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2pPr>
            <a:lvl3pPr algn="l" defTabSz="995314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3pPr>
            <a:lvl4pPr algn="l" defTabSz="995314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4pPr>
            <a:lvl5pPr algn="l" defTabSz="995314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93502C-30F2-4A7F-980F-2F3EF00F601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16.09.2022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3BEEE0-1B09-418F-BBE3-BDA42DF059B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853328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20EB97-B0F1-47B8-8767-97FF74A56AB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16.09.2022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9241FC-620E-4B9F-AC82-898CE14FC30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16109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>
            <a:lvl1pPr algn="l" defTabSz="995439" rtl="0" eaLnBrk="1" latinLnBrk="0" hangingPunct="1">
              <a:spcBef>
                <a:spcPct val="0"/>
              </a:spcBef>
              <a:buNone/>
              <a:defRPr lang="ru-RU" sz="2000" kern="1200" dirty="0" smtClean="0">
                <a:solidFill>
                  <a:srgbClr val="3D464A"/>
                </a:solidFill>
                <a:latin typeface="Europe" pitchFamily="50" charset="-52"/>
                <a:ea typeface="+mj-ea"/>
                <a:cs typeface="+mj-cs"/>
              </a:defRPr>
            </a:lvl1pPr>
          </a:lstStyle>
          <a:p>
            <a:r>
              <a:rPr lang="en-US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/>
            </a:lvl1pPr>
            <a:lvl2pPr>
              <a:defRPr b="0"/>
            </a:lvl2pPr>
            <a:lvl3pPr>
              <a:defRPr b="0"/>
            </a:lvl3pPr>
            <a:lvl4pPr>
              <a:defRPr b="0"/>
            </a:lvl4pPr>
            <a:lvl5pPr>
              <a:defRPr b="0"/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55CF64-7DEA-498A-BFED-5057D2CF22C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16.09.2022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D146A7-256C-49F9-B4EF-C3D0672ED38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313994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>
            <a:lvl1pPr algn="l" defTabSz="995439" rtl="0" eaLnBrk="1" latinLnBrk="0" hangingPunct="1">
              <a:spcBef>
                <a:spcPct val="0"/>
              </a:spcBef>
              <a:buNone/>
              <a:defRPr lang="ru-RU" sz="2000" kern="1200" dirty="0" smtClean="0">
                <a:solidFill>
                  <a:srgbClr val="3D464A"/>
                </a:solidFill>
                <a:latin typeface="Europe" pitchFamily="50" charset="-52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34321" y="1438559"/>
            <a:ext cx="4728564" cy="5315996"/>
          </a:xfrm>
        </p:spPr>
        <p:txBody>
          <a:bodyPr rtlCol="0">
            <a:normAutofit/>
          </a:bodyPr>
          <a:lstStyle>
            <a:lvl1pPr algn="l" defTabSz="995439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1pPr>
            <a:lvl2pPr algn="l" defTabSz="995439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2pPr>
            <a:lvl3pPr algn="l" defTabSz="995439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3pPr>
            <a:lvl4pPr algn="l" defTabSz="995439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4pPr>
            <a:lvl5pPr algn="l" defTabSz="995439" rtl="0" eaLnBrk="1" latinLnBrk="0" hangingPunct="1">
              <a:spcBef>
                <a:spcPct val="20000"/>
              </a:spcBef>
              <a:defRPr lang="ru-RU" sz="1300" kern="1200" dirty="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30515" y="1438559"/>
            <a:ext cx="4728564" cy="5315996"/>
          </a:xfrm>
        </p:spPr>
        <p:txBody>
          <a:bodyPr rtlCol="0">
            <a:normAutofit/>
          </a:bodyPr>
          <a:lstStyle>
            <a:lvl1pPr algn="l" defTabSz="995439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1pPr>
            <a:lvl2pPr algn="l" defTabSz="995439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2pPr>
            <a:lvl3pPr algn="l" defTabSz="995439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3pPr>
            <a:lvl4pPr algn="l" defTabSz="995439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4pPr>
            <a:lvl5pPr algn="l" defTabSz="995439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141E4D-238E-49F1-A64A-9C060B61B5C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16.09.2022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6367DC-A72E-404B-B996-9A4CEB3D18F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106683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>
            <a:lvl1pPr algn="l" defTabSz="995439" rtl="0" eaLnBrk="1" latinLnBrk="0" hangingPunct="1">
              <a:spcBef>
                <a:spcPct val="0"/>
              </a:spcBef>
              <a:buNone/>
              <a:defRPr lang="ru-RU" sz="2000" kern="1200" dirty="0" smtClean="0">
                <a:solidFill>
                  <a:srgbClr val="3D464A"/>
                </a:solidFill>
                <a:latin typeface="Europe" pitchFamily="50" charset="-52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325" y="1292180"/>
            <a:ext cx="4725072" cy="512328"/>
          </a:xfrm>
          <a:solidFill>
            <a:srgbClr val="6B6B6B"/>
          </a:solidFill>
        </p:spPr>
        <p:txBody>
          <a:bodyPr anchor="ctr" anchorCtr="1">
            <a:normAutofit/>
          </a:bodyPr>
          <a:lstStyle>
            <a:lvl1pPr marL="0" indent="0" algn="ctr">
              <a:buNone/>
              <a:defRPr sz="1500" b="0">
                <a:solidFill>
                  <a:schemeClr val="bg1"/>
                </a:solidFill>
              </a:defRPr>
            </a:lvl1pPr>
            <a:lvl2pPr marL="497720" indent="0">
              <a:buNone/>
              <a:defRPr sz="2200" b="1"/>
            </a:lvl2pPr>
            <a:lvl3pPr marL="995439" indent="0">
              <a:buNone/>
              <a:defRPr sz="2000" b="1"/>
            </a:lvl3pPr>
            <a:lvl4pPr marL="1493158" indent="0">
              <a:buNone/>
              <a:defRPr sz="1700" b="1"/>
            </a:lvl4pPr>
            <a:lvl5pPr marL="1990878" indent="0">
              <a:buNone/>
              <a:defRPr sz="1700" b="1"/>
            </a:lvl5pPr>
            <a:lvl6pPr marL="2488597" indent="0">
              <a:buNone/>
              <a:defRPr sz="1700" b="1"/>
            </a:lvl6pPr>
            <a:lvl7pPr marL="2986316" indent="0">
              <a:buNone/>
              <a:defRPr sz="1700" b="1"/>
            </a:lvl7pPr>
            <a:lvl8pPr marL="3484036" indent="0">
              <a:buNone/>
              <a:defRPr sz="1700" b="1"/>
            </a:lvl8pPr>
            <a:lvl9pPr marL="3981756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4325" y="2024079"/>
            <a:ext cx="4725072" cy="4730477"/>
          </a:xfrm>
        </p:spPr>
        <p:txBody>
          <a:bodyPr rtlCol="0">
            <a:normAutofit/>
          </a:bodyPr>
          <a:lstStyle>
            <a:lvl1pPr algn="l" defTabSz="995439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1pPr>
            <a:lvl2pPr algn="l" defTabSz="995439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2pPr>
            <a:lvl3pPr algn="l" defTabSz="995439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3pPr>
            <a:lvl4pPr algn="l" defTabSz="995439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4pPr>
            <a:lvl5pPr algn="l" defTabSz="995439" rtl="0" eaLnBrk="1" latinLnBrk="0" hangingPunct="1">
              <a:spcBef>
                <a:spcPct val="20000"/>
              </a:spcBef>
              <a:defRPr lang="ru-RU" sz="1300" kern="1200" dirty="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2261" y="1292181"/>
            <a:ext cx="4726817" cy="512327"/>
          </a:xfrm>
          <a:solidFill>
            <a:srgbClr val="6B6B6B"/>
          </a:solidFill>
        </p:spPr>
        <p:txBody>
          <a:bodyPr rtlCol="0" anchor="ctr" anchorCtr="1">
            <a:normAutofit/>
          </a:bodyPr>
          <a:lstStyle>
            <a:lvl1pPr marL="0" indent="0">
              <a:buNone/>
              <a:defRPr lang="ru-RU" sz="1500" b="0" kern="1200" smtClean="0">
                <a:solidFill>
                  <a:schemeClr val="bg1"/>
                </a:solidFill>
                <a:latin typeface="Europe" pitchFamily="50" charset="-52"/>
                <a:ea typeface="+mn-ea"/>
                <a:cs typeface="+mn-cs"/>
              </a:defRPr>
            </a:lvl1pPr>
            <a:lvl2pPr marL="497720" indent="0">
              <a:buNone/>
              <a:defRPr sz="2200" b="1"/>
            </a:lvl2pPr>
            <a:lvl3pPr marL="995439" indent="0">
              <a:buNone/>
              <a:defRPr sz="2000" b="1"/>
            </a:lvl3pPr>
            <a:lvl4pPr marL="1493158" indent="0">
              <a:buNone/>
              <a:defRPr sz="1700" b="1"/>
            </a:lvl4pPr>
            <a:lvl5pPr marL="1990878" indent="0">
              <a:buNone/>
              <a:defRPr sz="1700" b="1"/>
            </a:lvl5pPr>
            <a:lvl6pPr marL="2488597" indent="0">
              <a:buNone/>
              <a:defRPr sz="1700" b="1"/>
            </a:lvl6pPr>
            <a:lvl7pPr marL="2986316" indent="0">
              <a:buNone/>
              <a:defRPr sz="1700" b="1"/>
            </a:lvl7pPr>
            <a:lvl8pPr marL="3484036" indent="0">
              <a:buNone/>
              <a:defRPr sz="1700" b="1"/>
            </a:lvl8pPr>
            <a:lvl9pPr marL="3981756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432261" y="2024079"/>
            <a:ext cx="4726817" cy="4730477"/>
          </a:xfrm>
        </p:spPr>
        <p:txBody>
          <a:bodyPr rtlCol="0">
            <a:normAutofit/>
          </a:bodyPr>
          <a:lstStyle>
            <a:lvl1pPr algn="l" defTabSz="995439" rtl="0" eaLnBrk="1" latinLnBrk="0" hangingPunct="1">
              <a:spcBef>
                <a:spcPct val="20000"/>
              </a:spcBef>
              <a:defRPr lang="ru-RU" sz="1300" kern="1200" dirty="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1pPr>
            <a:lvl2pPr algn="l" defTabSz="995439" rtl="0" eaLnBrk="1" latinLnBrk="0" hangingPunct="1">
              <a:spcBef>
                <a:spcPct val="20000"/>
              </a:spcBef>
              <a:defRPr lang="ru-RU" sz="1300" kern="1200" dirty="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2pPr>
            <a:lvl3pPr algn="l" defTabSz="995439" rtl="0" eaLnBrk="1" latinLnBrk="0" hangingPunct="1">
              <a:spcBef>
                <a:spcPct val="20000"/>
              </a:spcBef>
              <a:defRPr lang="ru-RU" sz="1300" kern="1200" dirty="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3pPr>
            <a:lvl4pPr algn="l" defTabSz="995439" rtl="0" eaLnBrk="1" latinLnBrk="0" hangingPunct="1">
              <a:spcBef>
                <a:spcPct val="20000"/>
              </a:spcBef>
              <a:defRPr lang="ru-RU" sz="1300" kern="1200" dirty="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4pPr>
            <a:lvl5pPr algn="l" defTabSz="995439" rtl="0" eaLnBrk="1" latinLnBrk="0" hangingPunct="1">
              <a:spcBef>
                <a:spcPct val="20000"/>
              </a:spcBef>
              <a:defRPr lang="ru-RU" sz="1300" kern="1200" dirty="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660447-D3CE-4DC7-AE0B-2EF8B7FF4C2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16.09.2022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6B7DB6-019F-480D-96E1-7F0656BD095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64678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>
            <a:lvl1pPr algn="l" defTabSz="995125" rtl="0" eaLnBrk="1" latinLnBrk="0" hangingPunct="1">
              <a:spcBef>
                <a:spcPct val="0"/>
              </a:spcBef>
              <a:buNone/>
              <a:defRPr lang="ru-RU" sz="2000" kern="1200" dirty="0" smtClean="0">
                <a:solidFill>
                  <a:srgbClr val="3D464A"/>
                </a:solidFill>
                <a:latin typeface="Europe" pitchFamily="50" charset="-52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325" y="1292180"/>
            <a:ext cx="4725072" cy="512328"/>
          </a:xfrm>
          <a:solidFill>
            <a:srgbClr val="6B6B6B"/>
          </a:solidFill>
        </p:spPr>
        <p:txBody>
          <a:bodyPr anchor="ctr" anchorCtr="1">
            <a:normAutofit/>
          </a:bodyPr>
          <a:lstStyle>
            <a:lvl1pPr marL="0" indent="0" algn="ctr">
              <a:buNone/>
              <a:defRPr sz="1500" b="0">
                <a:solidFill>
                  <a:schemeClr val="bg1"/>
                </a:solidFill>
              </a:defRPr>
            </a:lvl1pPr>
            <a:lvl2pPr marL="497563" indent="0">
              <a:buNone/>
              <a:defRPr sz="2200" b="1"/>
            </a:lvl2pPr>
            <a:lvl3pPr marL="995125" indent="0">
              <a:buNone/>
              <a:defRPr sz="2000" b="1"/>
            </a:lvl3pPr>
            <a:lvl4pPr marL="1492687" indent="0">
              <a:buNone/>
              <a:defRPr sz="1700" b="1"/>
            </a:lvl4pPr>
            <a:lvl5pPr marL="1990250" indent="0">
              <a:buNone/>
              <a:defRPr sz="1700" b="1"/>
            </a:lvl5pPr>
            <a:lvl6pPr marL="2487811" indent="0">
              <a:buNone/>
              <a:defRPr sz="1700" b="1"/>
            </a:lvl6pPr>
            <a:lvl7pPr marL="2985373" indent="0">
              <a:buNone/>
              <a:defRPr sz="1700" b="1"/>
            </a:lvl7pPr>
            <a:lvl8pPr marL="3482936" indent="0">
              <a:buNone/>
              <a:defRPr sz="1700" b="1"/>
            </a:lvl8pPr>
            <a:lvl9pPr marL="3980501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4325" y="2024079"/>
            <a:ext cx="4725072" cy="4730477"/>
          </a:xfrm>
        </p:spPr>
        <p:txBody>
          <a:bodyPr rtlCol="0">
            <a:normAutofit/>
          </a:bodyPr>
          <a:lstStyle>
            <a:lvl1pPr algn="l" defTabSz="995125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1pPr>
            <a:lvl2pPr algn="l" defTabSz="995125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2pPr>
            <a:lvl3pPr algn="l" defTabSz="995125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3pPr>
            <a:lvl4pPr algn="l" defTabSz="995125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4pPr>
            <a:lvl5pPr algn="l" defTabSz="995125" rtl="0" eaLnBrk="1" latinLnBrk="0" hangingPunct="1">
              <a:spcBef>
                <a:spcPct val="20000"/>
              </a:spcBef>
              <a:defRPr lang="ru-RU" sz="1300" kern="1200" dirty="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2261" y="1292181"/>
            <a:ext cx="4726817" cy="512327"/>
          </a:xfrm>
          <a:solidFill>
            <a:srgbClr val="6B6B6B"/>
          </a:solidFill>
        </p:spPr>
        <p:txBody>
          <a:bodyPr rtlCol="0" anchor="ctr" anchorCtr="1">
            <a:normAutofit/>
          </a:bodyPr>
          <a:lstStyle>
            <a:lvl1pPr marL="0" indent="0">
              <a:buNone/>
              <a:defRPr lang="ru-RU" sz="1500" b="0" kern="1200" smtClean="0">
                <a:solidFill>
                  <a:schemeClr val="bg1"/>
                </a:solidFill>
                <a:latin typeface="Europe" pitchFamily="50" charset="-52"/>
                <a:ea typeface="+mn-ea"/>
                <a:cs typeface="+mn-cs"/>
              </a:defRPr>
            </a:lvl1pPr>
            <a:lvl2pPr marL="497563" indent="0">
              <a:buNone/>
              <a:defRPr sz="2200" b="1"/>
            </a:lvl2pPr>
            <a:lvl3pPr marL="995125" indent="0">
              <a:buNone/>
              <a:defRPr sz="2000" b="1"/>
            </a:lvl3pPr>
            <a:lvl4pPr marL="1492687" indent="0">
              <a:buNone/>
              <a:defRPr sz="1700" b="1"/>
            </a:lvl4pPr>
            <a:lvl5pPr marL="1990250" indent="0">
              <a:buNone/>
              <a:defRPr sz="1700" b="1"/>
            </a:lvl5pPr>
            <a:lvl6pPr marL="2487811" indent="0">
              <a:buNone/>
              <a:defRPr sz="1700" b="1"/>
            </a:lvl6pPr>
            <a:lvl7pPr marL="2985373" indent="0">
              <a:buNone/>
              <a:defRPr sz="1700" b="1"/>
            </a:lvl7pPr>
            <a:lvl8pPr marL="3482936" indent="0">
              <a:buNone/>
              <a:defRPr sz="1700" b="1"/>
            </a:lvl8pPr>
            <a:lvl9pPr marL="3980501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432261" y="2024079"/>
            <a:ext cx="4726817" cy="4730477"/>
          </a:xfrm>
        </p:spPr>
        <p:txBody>
          <a:bodyPr rtlCol="0">
            <a:normAutofit/>
          </a:bodyPr>
          <a:lstStyle>
            <a:lvl1pPr algn="l" defTabSz="995125" rtl="0" eaLnBrk="1" latinLnBrk="0" hangingPunct="1">
              <a:spcBef>
                <a:spcPct val="20000"/>
              </a:spcBef>
              <a:defRPr lang="ru-RU" sz="1300" kern="1200" dirty="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1pPr>
            <a:lvl2pPr algn="l" defTabSz="995125" rtl="0" eaLnBrk="1" latinLnBrk="0" hangingPunct="1">
              <a:spcBef>
                <a:spcPct val="20000"/>
              </a:spcBef>
              <a:defRPr lang="ru-RU" sz="1300" kern="1200" dirty="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2pPr>
            <a:lvl3pPr algn="l" defTabSz="995125" rtl="0" eaLnBrk="1" latinLnBrk="0" hangingPunct="1">
              <a:spcBef>
                <a:spcPct val="20000"/>
              </a:spcBef>
              <a:defRPr lang="ru-RU" sz="1300" kern="1200" dirty="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3pPr>
            <a:lvl4pPr algn="l" defTabSz="995125" rtl="0" eaLnBrk="1" latinLnBrk="0" hangingPunct="1">
              <a:spcBef>
                <a:spcPct val="20000"/>
              </a:spcBef>
              <a:defRPr lang="ru-RU" sz="1300" kern="1200" dirty="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4pPr>
            <a:lvl5pPr algn="l" defTabSz="995125" rtl="0" eaLnBrk="1" latinLnBrk="0" hangingPunct="1">
              <a:spcBef>
                <a:spcPct val="20000"/>
              </a:spcBef>
              <a:defRPr lang="ru-RU" sz="1300" kern="1200" dirty="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453E68-9170-42D8-A82D-0B9698AC1AA1}" type="datetime1">
              <a:rPr lang="ru-RU" smtClean="0"/>
              <a:t>16.09.2022</a:t>
            </a:fld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236D16-8491-4DB1-950B-B4062A475C0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34325" y="194338"/>
            <a:ext cx="9055545" cy="658709"/>
          </a:xfrm>
        </p:spPr>
        <p:txBody>
          <a:bodyPr rtlCol="0">
            <a:normAutofit/>
          </a:bodyPr>
          <a:lstStyle>
            <a:lvl1pPr algn="l" defTabSz="995439" rtl="0" eaLnBrk="1" latinLnBrk="0" hangingPunct="1">
              <a:spcBef>
                <a:spcPct val="0"/>
              </a:spcBef>
              <a:buNone/>
              <a:defRPr lang="ru-RU" sz="2000" kern="1200" smtClean="0">
                <a:solidFill>
                  <a:srgbClr val="3D464A"/>
                </a:solidFill>
                <a:latin typeface="Europe" pitchFamily="50" charset="-52"/>
                <a:ea typeface="+mj-ea"/>
                <a:cs typeface="+mj-cs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8AB96C-A12A-480C-B856-208681F42F9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16.09.2022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EFF20-9F65-4795-92B7-B2A74530243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949810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>
            <a:lvl1pPr>
              <a:def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D464A"/>
                </a:solidFill>
                <a:effectLst/>
                <a:uLnTx/>
                <a:uFillTx/>
                <a:latin typeface="Europe" pitchFamily="50" charset="-52"/>
                <a:ea typeface="+mj-ea"/>
                <a:cs typeface="+mj-cs"/>
              </a:defRPr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rtlCol="0">
            <a:normAutofit/>
          </a:bodyPr>
          <a:lstStyle>
            <a:lvl1pPr algn="l" defTabSz="995439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1pPr>
            <a:lvl2pPr algn="l" defTabSz="995439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2pPr>
            <a:lvl3pPr algn="l" defTabSz="995439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3pPr>
            <a:lvl4pPr algn="l" defTabSz="995439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4pPr>
            <a:lvl5pPr algn="l" defTabSz="995439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54BAA-2688-4F11-B705-68ACEDCA17F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16.09.2022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3BEEE0-1B09-418F-BBE3-BDA42DF059B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433498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85AD80-B6A5-4AA0-BE0E-9A2B80ADB9C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16.09.2022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9241FC-620E-4B9F-AC82-898CE14FC30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217401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>
            <a:lvl1pPr algn="l" defTabSz="995690" rtl="0" eaLnBrk="1" latinLnBrk="0" hangingPunct="1">
              <a:spcBef>
                <a:spcPct val="0"/>
              </a:spcBef>
              <a:buNone/>
              <a:defRPr lang="ru-RU" sz="2000" kern="1200" dirty="0" smtClean="0">
                <a:solidFill>
                  <a:srgbClr val="3D464A"/>
                </a:solidFill>
                <a:latin typeface="Europe" pitchFamily="50" charset="-52"/>
                <a:ea typeface="+mj-ea"/>
                <a:cs typeface="+mj-cs"/>
              </a:defRPr>
            </a:lvl1pPr>
          </a:lstStyle>
          <a:p>
            <a:r>
              <a:rPr lang="en-US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/>
            </a:lvl1pPr>
            <a:lvl2pPr>
              <a:defRPr b="0"/>
            </a:lvl2pPr>
            <a:lvl3pPr>
              <a:defRPr b="0"/>
            </a:lvl3pPr>
            <a:lvl4pPr>
              <a:defRPr b="0"/>
            </a:lvl4pPr>
            <a:lvl5pPr>
              <a:defRPr b="0"/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FC69EB-E534-435B-B0BB-1D3CEB7D42E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16.09.2022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D146A7-256C-49F9-B4EF-C3D0672ED38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29334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>
            <a:lvl1pPr algn="l" defTabSz="995690" rtl="0" eaLnBrk="1" latinLnBrk="0" hangingPunct="1">
              <a:spcBef>
                <a:spcPct val="0"/>
              </a:spcBef>
              <a:buNone/>
              <a:defRPr lang="ru-RU" sz="2000" kern="1200" dirty="0" smtClean="0">
                <a:solidFill>
                  <a:srgbClr val="3D464A"/>
                </a:solidFill>
                <a:latin typeface="Europe" pitchFamily="50" charset="-52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34321" y="1438559"/>
            <a:ext cx="4728564" cy="5315996"/>
          </a:xfrm>
        </p:spPr>
        <p:txBody>
          <a:bodyPr rtlCol="0">
            <a:normAutofit/>
          </a:bodyPr>
          <a:lstStyle>
            <a:lvl1pPr algn="l" defTabSz="995690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1pPr>
            <a:lvl2pPr algn="l" defTabSz="995690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2pPr>
            <a:lvl3pPr algn="l" defTabSz="995690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3pPr>
            <a:lvl4pPr algn="l" defTabSz="995690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4pPr>
            <a:lvl5pPr algn="l" defTabSz="995690" rtl="0" eaLnBrk="1" latinLnBrk="0" hangingPunct="1">
              <a:spcBef>
                <a:spcPct val="20000"/>
              </a:spcBef>
              <a:defRPr lang="ru-RU" sz="1300" kern="1200" dirty="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30515" y="1438559"/>
            <a:ext cx="4728564" cy="5315996"/>
          </a:xfrm>
        </p:spPr>
        <p:txBody>
          <a:bodyPr rtlCol="0">
            <a:normAutofit/>
          </a:bodyPr>
          <a:lstStyle>
            <a:lvl1pPr algn="l" defTabSz="995690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1pPr>
            <a:lvl2pPr algn="l" defTabSz="995690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2pPr>
            <a:lvl3pPr algn="l" defTabSz="995690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3pPr>
            <a:lvl4pPr algn="l" defTabSz="995690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4pPr>
            <a:lvl5pPr algn="l" defTabSz="995690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D6F59-3742-4B1E-83CF-6C95D9F7B67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16.09.2022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6367DC-A72E-404B-B996-9A4CEB3D18F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185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>
            <a:lvl1pPr algn="l" defTabSz="995690" rtl="0" eaLnBrk="1" latinLnBrk="0" hangingPunct="1">
              <a:spcBef>
                <a:spcPct val="0"/>
              </a:spcBef>
              <a:buNone/>
              <a:defRPr lang="ru-RU" sz="2000" kern="1200" dirty="0" smtClean="0">
                <a:solidFill>
                  <a:srgbClr val="3D464A"/>
                </a:solidFill>
                <a:latin typeface="Europe" pitchFamily="50" charset="-52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322" y="1292180"/>
            <a:ext cx="4725072" cy="512328"/>
          </a:xfrm>
          <a:solidFill>
            <a:srgbClr val="6B6B6B"/>
          </a:solidFill>
        </p:spPr>
        <p:txBody>
          <a:bodyPr anchor="ctr" anchorCtr="1">
            <a:normAutofit/>
          </a:bodyPr>
          <a:lstStyle>
            <a:lvl1pPr marL="0" indent="0" algn="ctr">
              <a:buNone/>
              <a:defRPr sz="1500" b="0">
                <a:solidFill>
                  <a:schemeClr val="bg1"/>
                </a:solidFill>
              </a:defRPr>
            </a:lvl1pPr>
            <a:lvl2pPr marL="497845" indent="0">
              <a:buNone/>
              <a:defRPr sz="2200" b="1"/>
            </a:lvl2pPr>
            <a:lvl3pPr marL="995690" indent="0">
              <a:buNone/>
              <a:defRPr sz="2000" b="1"/>
            </a:lvl3pPr>
            <a:lvl4pPr marL="1493535" indent="0">
              <a:buNone/>
              <a:defRPr sz="1700" b="1"/>
            </a:lvl4pPr>
            <a:lvl5pPr marL="1991380" indent="0">
              <a:buNone/>
              <a:defRPr sz="1700" b="1"/>
            </a:lvl5pPr>
            <a:lvl6pPr marL="2489225" indent="0">
              <a:buNone/>
              <a:defRPr sz="1700" b="1"/>
            </a:lvl6pPr>
            <a:lvl7pPr marL="2987070" indent="0">
              <a:buNone/>
              <a:defRPr sz="1700" b="1"/>
            </a:lvl7pPr>
            <a:lvl8pPr marL="3484916" indent="0">
              <a:buNone/>
              <a:defRPr sz="1700" b="1"/>
            </a:lvl8pPr>
            <a:lvl9pPr marL="3982761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4322" y="2024079"/>
            <a:ext cx="4725072" cy="4730477"/>
          </a:xfrm>
        </p:spPr>
        <p:txBody>
          <a:bodyPr rtlCol="0">
            <a:normAutofit/>
          </a:bodyPr>
          <a:lstStyle>
            <a:lvl1pPr algn="l" defTabSz="995690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1pPr>
            <a:lvl2pPr algn="l" defTabSz="995690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2pPr>
            <a:lvl3pPr algn="l" defTabSz="995690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3pPr>
            <a:lvl4pPr algn="l" defTabSz="995690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4pPr>
            <a:lvl5pPr algn="l" defTabSz="995690" rtl="0" eaLnBrk="1" latinLnBrk="0" hangingPunct="1">
              <a:spcBef>
                <a:spcPct val="20000"/>
              </a:spcBef>
              <a:defRPr lang="ru-RU" sz="1300" kern="1200" dirty="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2261" y="1292181"/>
            <a:ext cx="4726817" cy="512327"/>
          </a:xfrm>
          <a:solidFill>
            <a:srgbClr val="6B6B6B"/>
          </a:solidFill>
        </p:spPr>
        <p:txBody>
          <a:bodyPr rtlCol="0" anchor="ctr" anchorCtr="1">
            <a:normAutofit/>
          </a:bodyPr>
          <a:lstStyle>
            <a:lvl1pPr marL="0" indent="0">
              <a:buNone/>
              <a:defRPr lang="ru-RU" sz="1500" b="0" kern="1200" smtClean="0">
                <a:solidFill>
                  <a:schemeClr val="bg1"/>
                </a:solidFill>
                <a:latin typeface="Europe" pitchFamily="50" charset="-52"/>
                <a:ea typeface="+mn-ea"/>
                <a:cs typeface="+mn-cs"/>
              </a:defRPr>
            </a:lvl1pPr>
            <a:lvl2pPr marL="497845" indent="0">
              <a:buNone/>
              <a:defRPr sz="2200" b="1"/>
            </a:lvl2pPr>
            <a:lvl3pPr marL="995690" indent="0">
              <a:buNone/>
              <a:defRPr sz="2000" b="1"/>
            </a:lvl3pPr>
            <a:lvl4pPr marL="1493535" indent="0">
              <a:buNone/>
              <a:defRPr sz="1700" b="1"/>
            </a:lvl4pPr>
            <a:lvl5pPr marL="1991380" indent="0">
              <a:buNone/>
              <a:defRPr sz="1700" b="1"/>
            </a:lvl5pPr>
            <a:lvl6pPr marL="2489225" indent="0">
              <a:buNone/>
              <a:defRPr sz="1700" b="1"/>
            </a:lvl6pPr>
            <a:lvl7pPr marL="2987070" indent="0">
              <a:buNone/>
              <a:defRPr sz="1700" b="1"/>
            </a:lvl7pPr>
            <a:lvl8pPr marL="3484916" indent="0">
              <a:buNone/>
              <a:defRPr sz="1700" b="1"/>
            </a:lvl8pPr>
            <a:lvl9pPr marL="3982761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432261" y="2024079"/>
            <a:ext cx="4726817" cy="4730477"/>
          </a:xfrm>
        </p:spPr>
        <p:txBody>
          <a:bodyPr rtlCol="0">
            <a:normAutofit/>
          </a:bodyPr>
          <a:lstStyle>
            <a:lvl1pPr algn="l" defTabSz="995690" rtl="0" eaLnBrk="1" latinLnBrk="0" hangingPunct="1">
              <a:spcBef>
                <a:spcPct val="20000"/>
              </a:spcBef>
              <a:defRPr lang="ru-RU" sz="1300" kern="1200" dirty="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1pPr>
            <a:lvl2pPr algn="l" defTabSz="995690" rtl="0" eaLnBrk="1" latinLnBrk="0" hangingPunct="1">
              <a:spcBef>
                <a:spcPct val="20000"/>
              </a:spcBef>
              <a:defRPr lang="ru-RU" sz="1300" kern="1200" dirty="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2pPr>
            <a:lvl3pPr algn="l" defTabSz="995690" rtl="0" eaLnBrk="1" latinLnBrk="0" hangingPunct="1">
              <a:spcBef>
                <a:spcPct val="20000"/>
              </a:spcBef>
              <a:defRPr lang="ru-RU" sz="1300" kern="1200" dirty="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3pPr>
            <a:lvl4pPr algn="l" defTabSz="995690" rtl="0" eaLnBrk="1" latinLnBrk="0" hangingPunct="1">
              <a:spcBef>
                <a:spcPct val="20000"/>
              </a:spcBef>
              <a:defRPr lang="ru-RU" sz="1300" kern="1200" dirty="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4pPr>
            <a:lvl5pPr algn="l" defTabSz="995690" rtl="0" eaLnBrk="1" latinLnBrk="0" hangingPunct="1">
              <a:spcBef>
                <a:spcPct val="20000"/>
              </a:spcBef>
              <a:defRPr lang="ru-RU" sz="1300" kern="1200" dirty="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0B363A-CAF6-4B1B-A8C8-5D1CFA4C11C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16.09.2022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6B7DB6-019F-480D-96E1-7F0656BD095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904431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34321" y="194334"/>
            <a:ext cx="9055545" cy="658709"/>
          </a:xfrm>
        </p:spPr>
        <p:txBody>
          <a:bodyPr rtlCol="0">
            <a:normAutofit/>
          </a:bodyPr>
          <a:lstStyle>
            <a:lvl1pPr algn="l" defTabSz="995690" rtl="0" eaLnBrk="1" latinLnBrk="0" hangingPunct="1">
              <a:spcBef>
                <a:spcPct val="0"/>
              </a:spcBef>
              <a:buNone/>
              <a:defRPr lang="ru-RU" sz="2000" kern="1200" smtClean="0">
                <a:solidFill>
                  <a:srgbClr val="3D464A"/>
                </a:solidFill>
                <a:latin typeface="Europe" pitchFamily="50" charset="-52"/>
                <a:ea typeface="+mj-ea"/>
                <a:cs typeface="+mj-cs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2AEBF3-1217-4476-87A7-02DD2FAAC46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16.09.2022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EFF20-9F65-4795-92B7-B2A74530243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291763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>
            <a:lvl1pPr>
              <a:def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D464A"/>
                </a:solidFill>
                <a:effectLst/>
                <a:uLnTx/>
                <a:uFillTx/>
                <a:latin typeface="Europe" pitchFamily="50" charset="-52"/>
                <a:ea typeface="+mj-ea"/>
                <a:cs typeface="+mj-cs"/>
              </a:defRPr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rtlCol="0">
            <a:normAutofit/>
          </a:bodyPr>
          <a:lstStyle>
            <a:lvl1pPr algn="l" defTabSz="995690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1pPr>
            <a:lvl2pPr algn="l" defTabSz="995690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2pPr>
            <a:lvl3pPr algn="l" defTabSz="995690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3pPr>
            <a:lvl4pPr algn="l" defTabSz="995690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4pPr>
            <a:lvl5pPr algn="l" defTabSz="995690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0836DA-CEC0-4111-9F12-8586FA80CF5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16.09.2022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3BEEE0-1B09-418F-BBE3-BDA42DF059B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24027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96440-1300-492C-AEB2-7C7616BD16E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16.09.2022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9241FC-620E-4B9F-AC82-898CE14FC30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43708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34330" y="194344"/>
            <a:ext cx="9055545" cy="658709"/>
          </a:xfrm>
        </p:spPr>
        <p:txBody>
          <a:bodyPr rtlCol="0">
            <a:normAutofit/>
          </a:bodyPr>
          <a:lstStyle>
            <a:lvl1pPr algn="l" defTabSz="995125" rtl="0" eaLnBrk="1" latinLnBrk="0" hangingPunct="1">
              <a:spcBef>
                <a:spcPct val="0"/>
              </a:spcBef>
              <a:buNone/>
              <a:defRPr lang="ru-RU" sz="2000" kern="1200" smtClean="0">
                <a:solidFill>
                  <a:srgbClr val="3D464A"/>
                </a:solidFill>
                <a:latin typeface="Europe" pitchFamily="50" charset="-52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A3B22B-538F-46CA-A89E-766412EC87CF}" type="datetime1">
              <a:rPr lang="ru-RU" smtClean="0"/>
              <a:t>16.09.2022</a:t>
            </a:fld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236D16-8491-4DB1-950B-B4062A475C0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>
            <a:lvl1pPr>
              <a:def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D464A"/>
                </a:solidFill>
                <a:effectLst/>
                <a:uLnTx/>
                <a:uFillTx/>
                <a:latin typeface="Europe" pitchFamily="50" charset="-52"/>
                <a:ea typeface="+mj-ea"/>
                <a:cs typeface="+mj-cs"/>
              </a:defRPr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rtlCol="0">
            <a:normAutofit/>
          </a:bodyPr>
          <a:lstStyle>
            <a:lvl1pPr algn="l" defTabSz="995125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1pPr>
            <a:lvl2pPr algn="l" defTabSz="995125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2pPr>
            <a:lvl3pPr algn="l" defTabSz="995125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3pPr>
            <a:lvl4pPr algn="l" defTabSz="995125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4pPr>
            <a:lvl5pPr algn="l" defTabSz="995125" rtl="0" eaLnBrk="1" latinLnBrk="0" hangingPunct="1">
              <a:spcBef>
                <a:spcPct val="20000"/>
              </a:spcBef>
              <a:defRPr lang="ru-RU" sz="1300" kern="1200" smtClean="0">
                <a:solidFill>
                  <a:srgbClr val="3D464A"/>
                </a:solidFill>
                <a:latin typeface="Europe" pitchFamily="50" charset="-52"/>
                <a:ea typeface="+mn-ea"/>
                <a:cs typeface="+mn-cs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F3F250-8930-4DCC-8EE7-9DEFAC3A42DA}" type="datetime1">
              <a:rPr lang="ru-RU" smtClean="0"/>
              <a:t>16.09.2022</a:t>
            </a:fld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236D16-8491-4DB1-950B-B4062A475C0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BF7896-7FB6-4066-B6C7-B2B5E490AA99}" type="datetime1">
              <a:rPr lang="ru-RU" smtClean="0"/>
              <a:t>16.09.2022</a:t>
            </a:fld>
            <a:endParaRPr lang="ru-RU"/>
          </a:p>
        </p:txBody>
      </p:sp>
      <p:sp>
        <p:nvSpPr>
          <p:cNvPr id="3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236D16-8491-4DB1-950B-B4062A475C0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Последни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Color3D_Bashneft_logo_main_desk_H_rus-01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77" t="6087" r="67111" b="85147"/>
          <a:stretch>
            <a:fillRect/>
          </a:stretch>
        </p:blipFill>
        <p:spPr bwMode="auto">
          <a:xfrm>
            <a:off x="298487" y="169900"/>
            <a:ext cx="3241675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9" descr="A6_Bashneft_FE_onWhite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500" y="2233613"/>
            <a:ext cx="47879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Нижний колонтитул 4"/>
          <p:cNvSpPr>
            <a:spLocks noGrp="1"/>
          </p:cNvSpPr>
          <p:nvPr>
            <p:ph type="ftr" sz="quarter" idx="10"/>
          </p:nvPr>
        </p:nvSpPr>
        <p:spPr>
          <a:xfrm>
            <a:off x="450850" y="7258055"/>
            <a:ext cx="9990138" cy="104775"/>
          </a:xfrm>
          <a:prstGeom prst="rect">
            <a:avLst/>
          </a:prstGeom>
        </p:spPr>
        <p:txBody>
          <a:bodyPr lIns="91386" tIns="45694" rIns="91386" bIns="45694"/>
          <a:lstStyle>
            <a:lvl1pPr>
              <a:defRPr>
                <a:latin typeface="Arial Narrow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44945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Соде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element_accent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7306" y="6854825"/>
            <a:ext cx="584199" cy="59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 descr="Color3D_Bashneft_logo_main_desk_H_rus-0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77" t="6087" r="67111" b="85147"/>
          <a:stretch>
            <a:fillRect/>
          </a:stretch>
        </p:blipFill>
        <p:spPr bwMode="auto">
          <a:xfrm>
            <a:off x="9305953" y="212728"/>
            <a:ext cx="1247775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Прямая соединительная линия 6"/>
          <p:cNvCxnSpPr/>
          <p:nvPr userDrawn="1"/>
        </p:nvCxnSpPr>
        <p:spPr bwMode="auto">
          <a:xfrm>
            <a:off x="450850" y="7188200"/>
            <a:ext cx="8928100" cy="0"/>
          </a:xfrm>
          <a:prstGeom prst="line">
            <a:avLst/>
          </a:prstGeom>
          <a:ln>
            <a:solidFill>
              <a:schemeClr val="accent1">
                <a:alpha val="7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12"/>
          <p:cNvCxnSpPr/>
          <p:nvPr userDrawn="1"/>
        </p:nvCxnSpPr>
        <p:spPr bwMode="auto">
          <a:xfrm>
            <a:off x="450850" y="657225"/>
            <a:ext cx="9990138" cy="0"/>
          </a:xfrm>
          <a:prstGeom prst="line">
            <a:avLst/>
          </a:prstGeom>
          <a:ln>
            <a:solidFill>
              <a:schemeClr val="accent2">
                <a:alpha val="7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0850" y="819156"/>
            <a:ext cx="9990138" cy="6205538"/>
          </a:xfrm>
        </p:spPr>
        <p:txBody>
          <a:bodyPr/>
          <a:lstStyle>
            <a:lvl1pPr marL="336035" indent="-336035" defTabSz="1022110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  <a:buFontTx/>
              <a:buNone/>
              <a:defRPr sz="1600">
                <a:solidFill>
                  <a:schemeClr val="tx1"/>
                </a:solidFill>
              </a:defRPr>
            </a:lvl1pPr>
            <a:lvl2pPr>
              <a:buClr>
                <a:schemeClr val="tx1"/>
              </a:buClr>
              <a:buFont typeface="Arial" pitchFamily="34" charset="0"/>
              <a:buChar char="–"/>
              <a:defRPr sz="1600">
                <a:solidFill>
                  <a:srgbClr val="4D4D4D"/>
                </a:solidFill>
              </a:defRPr>
            </a:lvl2pPr>
            <a:lvl3pPr>
              <a:buClr>
                <a:schemeClr val="tx2"/>
              </a:buClr>
              <a:buFont typeface="+mj-lt"/>
              <a:buNone/>
              <a:defRPr sz="2100">
                <a:solidFill>
                  <a:srgbClr val="4D4D4D"/>
                </a:solidFill>
              </a:defRPr>
            </a:lvl3pPr>
            <a:lvl4pPr>
              <a:buClr>
                <a:schemeClr val="tx2"/>
              </a:buClr>
              <a:defRPr>
                <a:solidFill>
                  <a:srgbClr val="4D4D4D"/>
                </a:solidFill>
              </a:defRPr>
            </a:lvl4pPr>
            <a:lvl5pPr>
              <a:buClr>
                <a:schemeClr val="tx2"/>
              </a:buClr>
              <a:buFont typeface="Wingdings" pitchFamily="2" charset="2"/>
              <a:buChar char="§"/>
              <a:defRPr>
                <a:solidFill>
                  <a:srgbClr val="4D4D4D"/>
                </a:solidFill>
              </a:defRPr>
            </a:lvl5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  <a:p>
            <a:pPr lvl="1"/>
            <a:r>
              <a:rPr lang="en-US" dirty="0" err="1" smtClean="0"/>
              <a:t>Второй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2"/>
            <a:r>
              <a:rPr lang="en-US" dirty="0" err="1" smtClean="0"/>
              <a:t>Третий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3"/>
            <a:r>
              <a:rPr lang="en-US" dirty="0" err="1" smtClean="0"/>
              <a:t>Четвертый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en-US" dirty="0" smtClean="0"/>
          </a:p>
          <a:p>
            <a:pPr lvl="4"/>
            <a:r>
              <a:rPr lang="en-US" dirty="0" err="1" smtClean="0"/>
              <a:t>Пятый</a:t>
            </a:r>
            <a:r>
              <a:rPr lang="en-US" dirty="0" smtClean="0"/>
              <a:t> </a:t>
            </a:r>
            <a:r>
              <a:rPr lang="en-US" dirty="0" err="1" smtClean="0"/>
              <a:t>уровень</a:t>
            </a:r>
            <a:endParaRPr lang="ru-RU" dirty="0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450850" y="167397"/>
            <a:ext cx="8596666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lvl="0"/>
            <a:r>
              <a:rPr lang="en-US" dirty="0" smtClean="0"/>
              <a:t>Образец заголовка</a:t>
            </a:r>
            <a:endParaRPr lang="ru-RU" dirty="0" smtClean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9436138" y="6999324"/>
            <a:ext cx="4937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D9DBFC-6B30-41D1-9819-987BB6FCC16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0850" y="7300913"/>
            <a:ext cx="8928100" cy="127000"/>
          </a:xfrm>
          <a:prstGeom prst="rect">
            <a:avLst/>
          </a:prstGeom>
        </p:spPr>
        <p:txBody>
          <a:bodyPr lIns="91386" tIns="45694" rIns="91386" bIns="45694"/>
          <a:lstStyle>
            <a:lvl1pPr>
              <a:defRPr sz="700">
                <a:solidFill>
                  <a:srgbClr val="4D4D4D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26829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Два заголовк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element_accent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7306" y="6854825"/>
            <a:ext cx="584199" cy="59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 descr="Color3D_Bashneft_logo_main_desk_H_rus-0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77" t="6087" r="67111" b="85147"/>
          <a:stretch>
            <a:fillRect/>
          </a:stretch>
        </p:blipFill>
        <p:spPr bwMode="auto">
          <a:xfrm>
            <a:off x="9305953" y="212728"/>
            <a:ext cx="1247775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Прямая соединительная линия 16"/>
          <p:cNvCxnSpPr/>
          <p:nvPr userDrawn="1"/>
        </p:nvCxnSpPr>
        <p:spPr bwMode="auto">
          <a:xfrm>
            <a:off x="450850" y="7188200"/>
            <a:ext cx="8928100" cy="0"/>
          </a:xfrm>
          <a:prstGeom prst="line">
            <a:avLst/>
          </a:prstGeom>
          <a:ln>
            <a:solidFill>
              <a:schemeClr val="accent1">
                <a:alpha val="7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7"/>
          <p:cNvCxnSpPr/>
          <p:nvPr userDrawn="1"/>
        </p:nvCxnSpPr>
        <p:spPr bwMode="auto">
          <a:xfrm>
            <a:off x="450850" y="1001713"/>
            <a:ext cx="9990138" cy="0"/>
          </a:xfrm>
          <a:prstGeom prst="line">
            <a:avLst/>
          </a:prstGeom>
          <a:ln>
            <a:solidFill>
              <a:schemeClr val="accent2">
                <a:alpha val="7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Содержимое 2"/>
          <p:cNvSpPr>
            <a:spLocks noGrp="1"/>
          </p:cNvSpPr>
          <p:nvPr>
            <p:ph idx="1"/>
          </p:nvPr>
        </p:nvSpPr>
        <p:spPr>
          <a:xfrm>
            <a:off x="450850" y="1525722"/>
            <a:ext cx="9990138" cy="5500687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50850" y="167397"/>
            <a:ext cx="8596666" cy="783406"/>
          </a:xfrm>
        </p:spPr>
        <p:txBody>
          <a:bodyPr/>
          <a:lstStyle>
            <a:lvl1pPr defTabSz="1022110">
              <a:defRPr/>
            </a:lvl1pPr>
          </a:lstStyle>
          <a:p>
            <a:r>
              <a:rPr lang="en-US" dirty="0" smtClean="0"/>
              <a:t>Образец заголовка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2"/>
          </p:nvPr>
        </p:nvSpPr>
        <p:spPr>
          <a:xfrm>
            <a:off x="450851" y="1051983"/>
            <a:ext cx="8607425" cy="409575"/>
          </a:xfrm>
        </p:spPr>
        <p:txBody>
          <a:bodyPr/>
          <a:lstStyle>
            <a:lvl1pPr marL="0" marR="0" indent="0" algn="l" defTabSz="102211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 sz="1600" b="0">
                <a:latin typeface="Arial Narrow" pitchFamily="34" charset="0"/>
              </a:defRPr>
            </a:lvl1pPr>
          </a:lstStyle>
          <a:p>
            <a:pPr lvl="0"/>
            <a:r>
              <a:rPr lang="en-US" dirty="0" smtClean="0"/>
              <a:t>Образец текста</a:t>
            </a:r>
          </a:p>
        </p:txBody>
      </p:sp>
      <p:sp>
        <p:nvSpPr>
          <p:cNvPr id="12" name="Нижний колонтитул 4"/>
          <p:cNvSpPr>
            <a:spLocks noGrp="1"/>
          </p:cNvSpPr>
          <p:nvPr>
            <p:ph type="ftr" sz="quarter" idx="13"/>
          </p:nvPr>
        </p:nvSpPr>
        <p:spPr>
          <a:xfrm>
            <a:off x="450850" y="7300913"/>
            <a:ext cx="8928100" cy="127000"/>
          </a:xfrm>
          <a:prstGeom prst="rect">
            <a:avLst/>
          </a:prstGeom>
        </p:spPr>
        <p:txBody>
          <a:bodyPr lIns="91386" tIns="45694" rIns="91386" bIns="45694"/>
          <a:lstStyle>
            <a:lvl1pPr>
              <a:defRPr sz="700">
                <a:solidFill>
                  <a:srgbClr val="4D4D4D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5"/>
          <p:cNvSpPr>
            <a:spLocks noGrp="1"/>
          </p:cNvSpPr>
          <p:nvPr>
            <p:ph type="sldNum" sz="quarter" idx="14"/>
          </p:nvPr>
        </p:nvSpPr>
        <p:spPr>
          <a:xfrm>
            <a:off x="9436138" y="6999324"/>
            <a:ext cx="4937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E1D053-7FAE-46EF-83B5-91C9AC4B3F3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30160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6" Type="http://schemas.openxmlformats.org/officeDocument/2006/relationships/vmlDrawing" Target="../drawings/vmlDrawing1.vml"/><Relationship Id="rId20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oleObject" Target="../embeddings/oleObject1.bin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4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1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Relationship Id="rId9" Type="http://schemas.openxmlformats.org/officeDocument/2006/relationships/image" Target="../media/image4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23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Relationship Id="rId9" Type="http://schemas.openxmlformats.org/officeDocument/2006/relationships/image" Target="../media/image4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29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5" Type="http://schemas.openxmlformats.org/officeDocument/2006/relationships/slideLayout" Target="../slideLayouts/slideLayout31.xml"/><Relationship Id="rId4" Type="http://schemas.openxmlformats.org/officeDocument/2006/relationships/slideLayout" Target="../slideLayouts/slideLayout30.xml"/><Relationship Id="rId9" Type="http://schemas.openxmlformats.org/officeDocument/2006/relationships/image" Target="../media/image4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5.xml"/><Relationship Id="rId7" Type="http://schemas.openxmlformats.org/officeDocument/2006/relationships/theme" Target="../theme/theme5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6.xml"/><Relationship Id="rId9" Type="http://schemas.openxmlformats.org/officeDocument/2006/relationships/image" Target="../media/image4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8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534670" y="194283"/>
            <a:ext cx="9055116" cy="658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510" tIns="49758" rIns="99510" bIns="4975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r>
              <a:rPr lang="en-US" smtClean="0"/>
              <a:t/>
            </a:r>
            <a:br>
              <a:rPr lang="en-US" smtClean="0"/>
            </a:br>
            <a:r>
              <a:rPr lang="ru-RU" smtClean="0"/>
              <a:t>презентации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534670" y="1365238"/>
            <a:ext cx="9624060" cy="5389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510" tIns="49758" rIns="99510" bIns="4975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2" y="7008181"/>
            <a:ext cx="2495127" cy="402567"/>
          </a:xfrm>
          <a:prstGeom prst="rect">
            <a:avLst/>
          </a:prstGeom>
        </p:spPr>
        <p:txBody>
          <a:bodyPr vert="horz" lIns="99510" tIns="49758" rIns="99510" bIns="49758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  <a:latin typeface="Europe" pitchFamily="50" charset="-52"/>
                <a:cs typeface="+mn-cs"/>
              </a:defRPr>
            </a:lvl1pPr>
          </a:lstStyle>
          <a:p>
            <a:pPr>
              <a:defRPr/>
            </a:pPr>
            <a:fld id="{C3CFAB37-B0D6-4ADB-B36D-188E42993CEA}" type="datetime1">
              <a:rPr lang="ru-RU" smtClean="0"/>
              <a:t>16.09.2022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63603" y="7008181"/>
            <a:ext cx="2495127" cy="402567"/>
          </a:xfrm>
          <a:prstGeom prst="rect">
            <a:avLst/>
          </a:prstGeom>
        </p:spPr>
        <p:txBody>
          <a:bodyPr vert="horz" lIns="99510" tIns="49758" rIns="99510" bIns="4975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Europe" pitchFamily="50" charset="-52"/>
                <a:cs typeface="+mn-cs"/>
              </a:defRPr>
            </a:lvl1pPr>
          </a:lstStyle>
          <a:p>
            <a:pPr>
              <a:defRPr/>
            </a:pPr>
            <a:fld id="{BF236D16-8491-4DB1-950B-B4062A475C0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graphicFrame>
        <p:nvGraphicFramePr>
          <p:cNvPr id="7" name="Объект 6" hidden="1"/>
          <p:cNvGraphicFramePr>
            <a:graphicFrameLocks noChangeAspect="1"/>
          </p:cNvGraphicFramePr>
          <p:nvPr userDrawn="1">
            <p:custDataLst>
              <p:tags r:id="rId17"/>
            </p:custDataLst>
            <p:extLst>
              <p:ext uri="{D42A27DB-BD31-4B8C-83A1-F6EECF244321}">
                <p14:modId xmlns:p14="http://schemas.microsoft.com/office/powerpoint/2010/main" val="3319889141"/>
              </p:ext>
            </p:extLst>
          </p:nvPr>
        </p:nvGraphicFramePr>
        <p:xfrm>
          <a:off x="1590" y="159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76" name="think-cell Slide" r:id="rId19" imgW="360" imgH="360" progId="">
                  <p:embed/>
                </p:oleObj>
              </mc:Choice>
              <mc:Fallback>
                <p:oleObj name="think-cell Slide" r:id="rId19" imgW="360" imgH="360" progId="">
                  <p:embed/>
                  <p:pic>
                    <p:nvPicPr>
                      <p:cNvPr id="0" name="Picture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0" y="159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8" descr="Color3D_Bashneft_logo_main_desk_H_rus-01"/>
          <p:cNvPicPr>
            <a:picLocks noChangeAspect="1" noChangeArrowheads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77" t="6087" r="67111" b="85147"/>
          <a:stretch>
            <a:fillRect/>
          </a:stretch>
        </p:blipFill>
        <p:spPr bwMode="auto">
          <a:xfrm>
            <a:off x="9305953" y="212728"/>
            <a:ext cx="1247775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82" r:id="rId1"/>
    <p:sldLayoutId id="2147484583" r:id="rId2"/>
    <p:sldLayoutId id="2147484584" r:id="rId3"/>
    <p:sldLayoutId id="2147484585" r:id="rId4"/>
    <p:sldLayoutId id="2147484586" r:id="rId5"/>
    <p:sldLayoutId id="2147484587" r:id="rId6"/>
    <p:sldLayoutId id="2147484343" r:id="rId7"/>
    <p:sldLayoutId id="2147484344" r:id="rId8"/>
    <p:sldLayoutId id="2147484345" r:id="rId9"/>
    <p:sldLayoutId id="2147484346" r:id="rId10"/>
    <p:sldLayoutId id="2147484347" r:id="rId11"/>
    <p:sldLayoutId id="2147484348" r:id="rId12"/>
    <p:sldLayoutId id="2147484349" r:id="rId13"/>
    <p:sldLayoutId id="2147484350" r:id="rId14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kern="1200">
          <a:solidFill>
            <a:srgbClr val="3D464A"/>
          </a:solidFill>
          <a:latin typeface="Europe" pitchFamily="50" charset="-52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>
          <a:solidFill>
            <a:srgbClr val="3D464A"/>
          </a:solidFill>
          <a:latin typeface="Europe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>
          <a:solidFill>
            <a:srgbClr val="3D464A"/>
          </a:solidFill>
          <a:latin typeface="Europe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>
          <a:solidFill>
            <a:srgbClr val="3D464A"/>
          </a:solidFill>
          <a:latin typeface="Europe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>
          <a:solidFill>
            <a:srgbClr val="3D464A"/>
          </a:solidFill>
          <a:latin typeface="Europe" pitchFamily="2" charset="0"/>
        </a:defRPr>
      </a:lvl5pPr>
      <a:lvl6pPr marL="497563" algn="l" rtl="0" eaLnBrk="1" fontAlgn="base" hangingPunct="1">
        <a:spcBef>
          <a:spcPct val="0"/>
        </a:spcBef>
        <a:spcAft>
          <a:spcPct val="0"/>
        </a:spcAft>
        <a:defRPr>
          <a:solidFill>
            <a:srgbClr val="3D464A"/>
          </a:solidFill>
          <a:latin typeface="Europe" pitchFamily="2" charset="0"/>
        </a:defRPr>
      </a:lvl6pPr>
      <a:lvl7pPr marL="995125" algn="l" rtl="0" eaLnBrk="1" fontAlgn="base" hangingPunct="1">
        <a:spcBef>
          <a:spcPct val="0"/>
        </a:spcBef>
        <a:spcAft>
          <a:spcPct val="0"/>
        </a:spcAft>
        <a:defRPr>
          <a:solidFill>
            <a:srgbClr val="3D464A"/>
          </a:solidFill>
          <a:latin typeface="Europe" pitchFamily="2" charset="0"/>
        </a:defRPr>
      </a:lvl7pPr>
      <a:lvl8pPr marL="1492687" algn="l" rtl="0" eaLnBrk="1" fontAlgn="base" hangingPunct="1">
        <a:spcBef>
          <a:spcPct val="0"/>
        </a:spcBef>
        <a:spcAft>
          <a:spcPct val="0"/>
        </a:spcAft>
        <a:defRPr>
          <a:solidFill>
            <a:srgbClr val="3D464A"/>
          </a:solidFill>
          <a:latin typeface="Europe" pitchFamily="2" charset="0"/>
        </a:defRPr>
      </a:lvl8pPr>
      <a:lvl9pPr marL="1990250" algn="l" rtl="0" eaLnBrk="1" fontAlgn="base" hangingPunct="1">
        <a:spcBef>
          <a:spcPct val="0"/>
        </a:spcBef>
        <a:spcAft>
          <a:spcPct val="0"/>
        </a:spcAft>
        <a:defRPr>
          <a:solidFill>
            <a:srgbClr val="3D464A"/>
          </a:solidFill>
          <a:latin typeface="Europe" pitchFamily="2" charset="0"/>
        </a:defRPr>
      </a:lvl9pPr>
    </p:titleStyle>
    <p:bodyStyle>
      <a:lvl1pPr marL="373169" indent="-373169" algn="l" rtl="0" eaLnBrk="1" fontAlgn="base" hangingPunct="1">
        <a:spcBef>
          <a:spcPct val="20000"/>
        </a:spcBef>
        <a:spcAft>
          <a:spcPct val="0"/>
        </a:spcAft>
        <a:buSzPct val="80000"/>
        <a:buBlip>
          <a:blip r:embed="rId22"/>
        </a:buBlip>
        <a:defRPr sz="1300" kern="1200">
          <a:solidFill>
            <a:srgbClr val="3D464A"/>
          </a:solidFill>
          <a:latin typeface="Europe" pitchFamily="50" charset="-52"/>
          <a:ea typeface="+mn-ea"/>
          <a:cs typeface="+mn-cs"/>
        </a:defRPr>
      </a:lvl1pPr>
      <a:lvl2pPr marL="808539" indent="-310977" algn="l" rtl="0" eaLnBrk="1" fontAlgn="base" hangingPunct="1">
        <a:spcBef>
          <a:spcPct val="20000"/>
        </a:spcBef>
        <a:spcAft>
          <a:spcPct val="0"/>
        </a:spcAft>
        <a:buClr>
          <a:srgbClr val="FED208"/>
        </a:buClr>
        <a:buSzPct val="120000"/>
        <a:buFont typeface="Arial" charset="0"/>
        <a:buChar char="•"/>
        <a:defRPr sz="1300" kern="1200">
          <a:solidFill>
            <a:srgbClr val="3D464A"/>
          </a:solidFill>
          <a:latin typeface="Europe" pitchFamily="50" charset="-52"/>
          <a:ea typeface="+mn-ea"/>
          <a:cs typeface="+mn-cs"/>
        </a:defRPr>
      </a:lvl2pPr>
      <a:lvl3pPr marL="1243906" indent="-248781" algn="l" rtl="0" eaLnBrk="1" fontAlgn="base" hangingPunct="1">
        <a:spcBef>
          <a:spcPct val="20000"/>
        </a:spcBef>
        <a:spcAft>
          <a:spcPct val="0"/>
        </a:spcAft>
        <a:buClr>
          <a:srgbClr val="FED208"/>
        </a:buClr>
        <a:buSzPct val="96000"/>
        <a:buFont typeface="Wingdings" pitchFamily="2" charset="2"/>
        <a:buChar char="§"/>
        <a:defRPr sz="1300" kern="1200">
          <a:solidFill>
            <a:srgbClr val="3D464A"/>
          </a:solidFill>
          <a:latin typeface="Europe" pitchFamily="50" charset="-52"/>
          <a:ea typeface="+mn-ea"/>
          <a:cs typeface="+mn-cs"/>
        </a:defRPr>
      </a:lvl3pPr>
      <a:lvl4pPr marL="1741468" indent="-24878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300" kern="1200">
          <a:solidFill>
            <a:srgbClr val="3D464A"/>
          </a:solidFill>
          <a:latin typeface="Europe" pitchFamily="50" charset="-52"/>
          <a:ea typeface="+mn-ea"/>
          <a:cs typeface="+mn-cs"/>
        </a:defRPr>
      </a:lvl4pPr>
      <a:lvl5pPr marL="2239030" indent="-248781" algn="l" rtl="0" eaLnBrk="1" fontAlgn="base" hangingPunct="1">
        <a:spcBef>
          <a:spcPct val="20000"/>
        </a:spcBef>
        <a:spcAft>
          <a:spcPct val="0"/>
        </a:spcAft>
        <a:buFont typeface="Arial" charset="0"/>
        <a:defRPr sz="1300" kern="1200">
          <a:solidFill>
            <a:srgbClr val="3D464A"/>
          </a:solidFill>
          <a:latin typeface="Europe" pitchFamily="50" charset="-52"/>
          <a:ea typeface="+mn-ea"/>
          <a:cs typeface="+mn-cs"/>
        </a:defRPr>
      </a:lvl5pPr>
      <a:lvl6pPr marL="2736594" indent="-248781" algn="l" defTabSz="995125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4155" indent="-248781" algn="l" defTabSz="995125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1717" indent="-248781" algn="l" defTabSz="995125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29278" indent="-248781" algn="l" defTabSz="995125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9512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563" algn="l" defTabSz="99512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125" algn="l" defTabSz="99512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2687" algn="l" defTabSz="99512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0250" algn="l" defTabSz="99512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7811" algn="l" defTabSz="99512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5373" algn="l" defTabSz="99512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2936" algn="l" defTabSz="99512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0501" algn="l" defTabSz="99512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8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534670" y="194283"/>
            <a:ext cx="9055116" cy="658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510" tIns="49758" rIns="99510" bIns="4975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r>
              <a:rPr lang="en-US" smtClean="0"/>
              <a:t/>
            </a:r>
            <a:br>
              <a:rPr lang="en-US" smtClean="0"/>
            </a:br>
            <a:r>
              <a:rPr lang="ru-RU" smtClean="0"/>
              <a:t>презентации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534670" y="1365238"/>
            <a:ext cx="9624060" cy="5389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510" tIns="49758" rIns="99510" bIns="4975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2" y="7008181"/>
            <a:ext cx="2495127" cy="402567"/>
          </a:xfrm>
          <a:prstGeom prst="rect">
            <a:avLst/>
          </a:prstGeom>
        </p:spPr>
        <p:txBody>
          <a:bodyPr vert="horz" lIns="99510" tIns="49758" rIns="99510" bIns="49758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  <a:latin typeface="Europe" pitchFamily="50" charset="-52"/>
                <a:cs typeface="+mn-cs"/>
              </a:defRPr>
            </a:lvl1pPr>
          </a:lstStyle>
          <a:p>
            <a:pPr>
              <a:defRPr/>
            </a:pPr>
            <a:fld id="{F4270845-52FF-4A6E-9218-DF7CF1AB347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16.09.2022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63603" y="7008181"/>
            <a:ext cx="2495127" cy="402567"/>
          </a:xfrm>
          <a:prstGeom prst="rect">
            <a:avLst/>
          </a:prstGeom>
        </p:spPr>
        <p:txBody>
          <a:bodyPr vert="horz" lIns="99510" tIns="49758" rIns="99510" bIns="4975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Europe" pitchFamily="50" charset="-52"/>
                <a:cs typeface="+mn-cs"/>
              </a:defRPr>
            </a:lvl1pPr>
          </a:lstStyle>
          <a:p>
            <a:pPr>
              <a:defRPr/>
            </a:pPr>
            <a:fld id="{54B471EF-1928-48DE-A04F-FCDB823EC21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8746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90" r:id="rId1"/>
    <p:sldLayoutId id="2147484591" r:id="rId2"/>
    <p:sldLayoutId id="2147484592" r:id="rId3"/>
    <p:sldLayoutId id="2147484593" r:id="rId4"/>
    <p:sldLayoutId id="2147484594" r:id="rId5"/>
    <p:sldLayoutId id="2147484595" r:id="rId6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ern="1200">
          <a:solidFill>
            <a:srgbClr val="3D464A"/>
          </a:solidFill>
          <a:latin typeface="Europe" pitchFamily="50" charset="-52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3D464A"/>
          </a:solidFill>
          <a:latin typeface="Europe" pitchFamily="2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3D464A"/>
          </a:solidFill>
          <a:latin typeface="Europe" pitchFamily="2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3D464A"/>
          </a:solidFill>
          <a:latin typeface="Europe" pitchFamily="2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3D464A"/>
          </a:solidFill>
          <a:latin typeface="Europe" pitchFamily="2" charset="0"/>
        </a:defRPr>
      </a:lvl5pPr>
      <a:lvl6pPr marL="497563" algn="l" rtl="0" fontAlgn="base">
        <a:spcBef>
          <a:spcPct val="0"/>
        </a:spcBef>
        <a:spcAft>
          <a:spcPct val="0"/>
        </a:spcAft>
        <a:defRPr>
          <a:solidFill>
            <a:srgbClr val="3D464A"/>
          </a:solidFill>
          <a:latin typeface="Europe" pitchFamily="2" charset="0"/>
        </a:defRPr>
      </a:lvl6pPr>
      <a:lvl7pPr marL="995125" algn="l" rtl="0" fontAlgn="base">
        <a:spcBef>
          <a:spcPct val="0"/>
        </a:spcBef>
        <a:spcAft>
          <a:spcPct val="0"/>
        </a:spcAft>
        <a:defRPr>
          <a:solidFill>
            <a:srgbClr val="3D464A"/>
          </a:solidFill>
          <a:latin typeface="Europe" pitchFamily="2" charset="0"/>
        </a:defRPr>
      </a:lvl7pPr>
      <a:lvl8pPr marL="1492687" algn="l" rtl="0" fontAlgn="base">
        <a:spcBef>
          <a:spcPct val="0"/>
        </a:spcBef>
        <a:spcAft>
          <a:spcPct val="0"/>
        </a:spcAft>
        <a:defRPr>
          <a:solidFill>
            <a:srgbClr val="3D464A"/>
          </a:solidFill>
          <a:latin typeface="Europe" pitchFamily="2" charset="0"/>
        </a:defRPr>
      </a:lvl8pPr>
      <a:lvl9pPr marL="1990250" algn="l" rtl="0" fontAlgn="base">
        <a:spcBef>
          <a:spcPct val="0"/>
        </a:spcBef>
        <a:spcAft>
          <a:spcPct val="0"/>
        </a:spcAft>
        <a:defRPr>
          <a:solidFill>
            <a:srgbClr val="3D464A"/>
          </a:solidFill>
          <a:latin typeface="Europe" pitchFamily="2" charset="0"/>
        </a:defRPr>
      </a:lvl9pPr>
    </p:titleStyle>
    <p:bodyStyle>
      <a:lvl1pPr marL="373169" indent="-373169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9"/>
        </a:buBlip>
        <a:defRPr sz="1300" kern="1200">
          <a:solidFill>
            <a:srgbClr val="3D464A"/>
          </a:solidFill>
          <a:latin typeface="Europe" pitchFamily="50" charset="-52"/>
          <a:ea typeface="+mn-ea"/>
          <a:cs typeface="+mn-cs"/>
        </a:defRPr>
      </a:lvl1pPr>
      <a:lvl2pPr marL="808539" indent="-310977" algn="l" rtl="0" eaLnBrk="0" fontAlgn="base" hangingPunct="0">
        <a:spcBef>
          <a:spcPct val="20000"/>
        </a:spcBef>
        <a:spcAft>
          <a:spcPct val="0"/>
        </a:spcAft>
        <a:buClr>
          <a:srgbClr val="FED208"/>
        </a:buClr>
        <a:buSzPct val="120000"/>
        <a:buFont typeface="Arial" charset="0"/>
        <a:buChar char="•"/>
        <a:defRPr sz="1300" kern="1200">
          <a:solidFill>
            <a:srgbClr val="3D464A"/>
          </a:solidFill>
          <a:latin typeface="Europe" pitchFamily="50" charset="-52"/>
          <a:ea typeface="+mn-ea"/>
          <a:cs typeface="+mn-cs"/>
        </a:defRPr>
      </a:lvl2pPr>
      <a:lvl3pPr marL="1243906" indent="-248781" algn="l" rtl="0" eaLnBrk="0" fontAlgn="base" hangingPunct="0">
        <a:spcBef>
          <a:spcPct val="20000"/>
        </a:spcBef>
        <a:spcAft>
          <a:spcPct val="0"/>
        </a:spcAft>
        <a:buClr>
          <a:srgbClr val="FED208"/>
        </a:buClr>
        <a:buSzPct val="96000"/>
        <a:buFont typeface="Wingdings" pitchFamily="2" charset="2"/>
        <a:buChar char="§"/>
        <a:defRPr sz="1300" kern="1200">
          <a:solidFill>
            <a:srgbClr val="3D464A"/>
          </a:solidFill>
          <a:latin typeface="Europe" pitchFamily="50" charset="-52"/>
          <a:ea typeface="+mn-ea"/>
          <a:cs typeface="+mn-cs"/>
        </a:defRPr>
      </a:lvl3pPr>
      <a:lvl4pPr marL="1741468" indent="-24878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300" kern="1200">
          <a:solidFill>
            <a:srgbClr val="3D464A"/>
          </a:solidFill>
          <a:latin typeface="Europe" pitchFamily="50" charset="-52"/>
          <a:ea typeface="+mn-ea"/>
          <a:cs typeface="+mn-cs"/>
        </a:defRPr>
      </a:lvl4pPr>
      <a:lvl5pPr marL="2239030" indent="-248781" algn="l" rtl="0" eaLnBrk="0" fontAlgn="base" hangingPunct="0">
        <a:spcBef>
          <a:spcPct val="20000"/>
        </a:spcBef>
        <a:spcAft>
          <a:spcPct val="0"/>
        </a:spcAft>
        <a:buFont typeface="Arial" charset="0"/>
        <a:defRPr sz="1300" kern="1200">
          <a:solidFill>
            <a:srgbClr val="3D464A"/>
          </a:solidFill>
          <a:latin typeface="Europe" pitchFamily="50" charset="-52"/>
          <a:ea typeface="+mn-ea"/>
          <a:cs typeface="+mn-cs"/>
        </a:defRPr>
      </a:lvl5pPr>
      <a:lvl6pPr marL="2736594" indent="-248781" algn="l" defTabSz="995125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4155" indent="-248781" algn="l" defTabSz="995125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1717" indent="-248781" algn="l" defTabSz="995125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29278" indent="-248781" algn="l" defTabSz="995125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9512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563" algn="l" defTabSz="99512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125" algn="l" defTabSz="99512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2687" algn="l" defTabSz="99512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0250" algn="l" defTabSz="99512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7811" algn="l" defTabSz="99512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5373" algn="l" defTabSz="99512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2936" algn="l" defTabSz="99512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0501" algn="l" defTabSz="99512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8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534670" y="194283"/>
            <a:ext cx="9055116" cy="658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530" tIns="49767" rIns="99530" bIns="4976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r>
              <a:rPr lang="en-US" smtClean="0"/>
              <a:t/>
            </a:r>
            <a:br>
              <a:rPr lang="en-US" smtClean="0"/>
            </a:br>
            <a:r>
              <a:rPr lang="ru-RU" smtClean="0"/>
              <a:t>презентации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534670" y="1365235"/>
            <a:ext cx="9624060" cy="5389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530" tIns="49767" rIns="99530" bIns="4976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2" y="7008178"/>
            <a:ext cx="2495127" cy="402567"/>
          </a:xfrm>
          <a:prstGeom prst="rect">
            <a:avLst/>
          </a:prstGeom>
        </p:spPr>
        <p:txBody>
          <a:bodyPr vert="horz" lIns="99530" tIns="49767" rIns="99530" bIns="49767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  <a:latin typeface="Europe" pitchFamily="50" charset="-52"/>
                <a:cs typeface="+mn-cs"/>
              </a:defRPr>
            </a:lvl1pPr>
          </a:lstStyle>
          <a:p>
            <a:pPr>
              <a:defRPr/>
            </a:pPr>
            <a:fld id="{F3206EF8-D341-4ACB-BEB1-BEDBE2CD97C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16.09.2022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63603" y="7008178"/>
            <a:ext cx="2495127" cy="402567"/>
          </a:xfrm>
          <a:prstGeom prst="rect">
            <a:avLst/>
          </a:prstGeom>
        </p:spPr>
        <p:txBody>
          <a:bodyPr vert="horz" lIns="99530" tIns="49767" rIns="99530" bIns="4976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Europe" pitchFamily="50" charset="-52"/>
                <a:cs typeface="+mn-cs"/>
              </a:defRPr>
            </a:lvl1pPr>
          </a:lstStyle>
          <a:p>
            <a:pPr>
              <a:defRPr/>
            </a:pPr>
            <a:fld id="{54B471EF-1928-48DE-A04F-FCDB823EC21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5643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97" r:id="rId1"/>
    <p:sldLayoutId id="2147484598" r:id="rId2"/>
    <p:sldLayoutId id="2147484599" r:id="rId3"/>
    <p:sldLayoutId id="2147484600" r:id="rId4"/>
    <p:sldLayoutId id="2147484601" r:id="rId5"/>
    <p:sldLayoutId id="2147484602" r:id="rId6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ern="1200">
          <a:solidFill>
            <a:srgbClr val="3D464A"/>
          </a:solidFill>
          <a:latin typeface="Europe" pitchFamily="50" charset="-52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3D464A"/>
          </a:solidFill>
          <a:latin typeface="Europe" pitchFamily="2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3D464A"/>
          </a:solidFill>
          <a:latin typeface="Europe" pitchFamily="2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3D464A"/>
          </a:solidFill>
          <a:latin typeface="Europe" pitchFamily="2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3D464A"/>
          </a:solidFill>
          <a:latin typeface="Europe" pitchFamily="2" charset="0"/>
        </a:defRPr>
      </a:lvl5pPr>
      <a:lvl6pPr marL="497657" algn="l" rtl="0" fontAlgn="base">
        <a:spcBef>
          <a:spcPct val="0"/>
        </a:spcBef>
        <a:spcAft>
          <a:spcPct val="0"/>
        </a:spcAft>
        <a:defRPr>
          <a:solidFill>
            <a:srgbClr val="3D464A"/>
          </a:solidFill>
          <a:latin typeface="Europe" pitchFamily="2" charset="0"/>
        </a:defRPr>
      </a:lvl6pPr>
      <a:lvl7pPr marL="995314" algn="l" rtl="0" fontAlgn="base">
        <a:spcBef>
          <a:spcPct val="0"/>
        </a:spcBef>
        <a:spcAft>
          <a:spcPct val="0"/>
        </a:spcAft>
        <a:defRPr>
          <a:solidFill>
            <a:srgbClr val="3D464A"/>
          </a:solidFill>
          <a:latin typeface="Europe" pitchFamily="2" charset="0"/>
        </a:defRPr>
      </a:lvl7pPr>
      <a:lvl8pPr marL="1492970" algn="l" rtl="0" fontAlgn="base">
        <a:spcBef>
          <a:spcPct val="0"/>
        </a:spcBef>
        <a:spcAft>
          <a:spcPct val="0"/>
        </a:spcAft>
        <a:defRPr>
          <a:solidFill>
            <a:srgbClr val="3D464A"/>
          </a:solidFill>
          <a:latin typeface="Europe" pitchFamily="2" charset="0"/>
        </a:defRPr>
      </a:lvl8pPr>
      <a:lvl9pPr marL="1990627" algn="l" rtl="0" fontAlgn="base">
        <a:spcBef>
          <a:spcPct val="0"/>
        </a:spcBef>
        <a:spcAft>
          <a:spcPct val="0"/>
        </a:spcAft>
        <a:defRPr>
          <a:solidFill>
            <a:srgbClr val="3D464A"/>
          </a:solidFill>
          <a:latin typeface="Europe" pitchFamily="2" charset="0"/>
        </a:defRPr>
      </a:lvl9pPr>
    </p:titleStyle>
    <p:bodyStyle>
      <a:lvl1pPr marL="373241" indent="-373241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9"/>
        </a:buBlip>
        <a:defRPr sz="1300" kern="1200">
          <a:solidFill>
            <a:srgbClr val="3D464A"/>
          </a:solidFill>
          <a:latin typeface="Europe" pitchFamily="50" charset="-52"/>
          <a:ea typeface="+mn-ea"/>
          <a:cs typeface="+mn-cs"/>
        </a:defRPr>
      </a:lvl1pPr>
      <a:lvl2pPr marL="808692" indent="-311036" algn="l" rtl="0" eaLnBrk="0" fontAlgn="base" hangingPunct="0">
        <a:spcBef>
          <a:spcPct val="20000"/>
        </a:spcBef>
        <a:spcAft>
          <a:spcPct val="0"/>
        </a:spcAft>
        <a:buClr>
          <a:srgbClr val="FED208"/>
        </a:buClr>
        <a:buSzPct val="120000"/>
        <a:buFont typeface="Arial" charset="0"/>
        <a:buChar char="•"/>
        <a:defRPr sz="1300" kern="1200">
          <a:solidFill>
            <a:srgbClr val="3D464A"/>
          </a:solidFill>
          <a:latin typeface="Europe" pitchFamily="50" charset="-52"/>
          <a:ea typeface="+mn-ea"/>
          <a:cs typeface="+mn-cs"/>
        </a:defRPr>
      </a:lvl2pPr>
      <a:lvl3pPr marL="1244141" indent="-248828" algn="l" rtl="0" eaLnBrk="0" fontAlgn="base" hangingPunct="0">
        <a:spcBef>
          <a:spcPct val="20000"/>
        </a:spcBef>
        <a:spcAft>
          <a:spcPct val="0"/>
        </a:spcAft>
        <a:buClr>
          <a:srgbClr val="FED208"/>
        </a:buClr>
        <a:buSzPct val="96000"/>
        <a:buFont typeface="Wingdings" pitchFamily="2" charset="2"/>
        <a:buChar char="§"/>
        <a:defRPr sz="1300" kern="1200">
          <a:solidFill>
            <a:srgbClr val="3D464A"/>
          </a:solidFill>
          <a:latin typeface="Europe" pitchFamily="50" charset="-52"/>
          <a:ea typeface="+mn-ea"/>
          <a:cs typeface="+mn-cs"/>
        </a:defRPr>
      </a:lvl3pPr>
      <a:lvl4pPr marL="1741798" indent="-24882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300" kern="1200">
          <a:solidFill>
            <a:srgbClr val="3D464A"/>
          </a:solidFill>
          <a:latin typeface="Europe" pitchFamily="50" charset="-52"/>
          <a:ea typeface="+mn-ea"/>
          <a:cs typeface="+mn-cs"/>
        </a:defRPr>
      </a:lvl4pPr>
      <a:lvl5pPr marL="2239454" indent="-248828" algn="l" rtl="0" eaLnBrk="0" fontAlgn="base" hangingPunct="0">
        <a:spcBef>
          <a:spcPct val="20000"/>
        </a:spcBef>
        <a:spcAft>
          <a:spcPct val="0"/>
        </a:spcAft>
        <a:buFont typeface="Arial" charset="0"/>
        <a:defRPr sz="1300" kern="1200">
          <a:solidFill>
            <a:srgbClr val="3D464A"/>
          </a:solidFill>
          <a:latin typeface="Europe" pitchFamily="50" charset="-52"/>
          <a:ea typeface="+mn-ea"/>
          <a:cs typeface="+mn-cs"/>
        </a:defRPr>
      </a:lvl5pPr>
      <a:lvl6pPr marL="2737113" indent="-248828" algn="l" defTabSz="995314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4767" indent="-248828" algn="l" defTabSz="995314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2424" indent="-248828" algn="l" defTabSz="995314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079" indent="-248828" algn="l" defTabSz="995314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9531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657" algn="l" defTabSz="99531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14" algn="l" defTabSz="99531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2970" algn="l" defTabSz="99531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0627" algn="l" defTabSz="99531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282" algn="l" defTabSz="99531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5938" algn="l" defTabSz="99531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3596" algn="l" defTabSz="99531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1254" algn="l" defTabSz="99531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8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534670" y="194283"/>
            <a:ext cx="9055116" cy="658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543" tIns="49773" rIns="99543" bIns="4977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r>
              <a:rPr lang="en-US" smtClean="0"/>
              <a:t/>
            </a:r>
            <a:br>
              <a:rPr lang="en-US" smtClean="0"/>
            </a:br>
            <a:r>
              <a:rPr lang="ru-RU" smtClean="0"/>
              <a:t>презентации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534670" y="1365233"/>
            <a:ext cx="9624060" cy="5389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543" tIns="49773" rIns="99543" bIns="4977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2" y="7008176"/>
            <a:ext cx="2495127" cy="402567"/>
          </a:xfrm>
          <a:prstGeom prst="rect">
            <a:avLst/>
          </a:prstGeom>
        </p:spPr>
        <p:txBody>
          <a:bodyPr vert="horz" lIns="99543" tIns="49773" rIns="99543" bIns="49773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  <a:latin typeface="Europe" pitchFamily="50" charset="-52"/>
                <a:cs typeface="+mn-cs"/>
              </a:defRPr>
            </a:lvl1pPr>
          </a:lstStyle>
          <a:p>
            <a:pPr>
              <a:defRPr/>
            </a:pPr>
            <a:fld id="{29607C86-67C3-40B3-8D1E-4922F1086DE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16.09.2022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63603" y="7008176"/>
            <a:ext cx="2495127" cy="402567"/>
          </a:xfrm>
          <a:prstGeom prst="rect">
            <a:avLst/>
          </a:prstGeom>
        </p:spPr>
        <p:txBody>
          <a:bodyPr vert="horz" lIns="99543" tIns="49773" rIns="99543" bIns="49773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Europe" pitchFamily="50" charset="-52"/>
                <a:cs typeface="+mn-cs"/>
              </a:defRPr>
            </a:lvl1pPr>
          </a:lstStyle>
          <a:p>
            <a:pPr>
              <a:defRPr/>
            </a:pPr>
            <a:fld id="{54B471EF-1928-48DE-A04F-FCDB823EC21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7336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04" r:id="rId1"/>
    <p:sldLayoutId id="2147484605" r:id="rId2"/>
    <p:sldLayoutId id="2147484606" r:id="rId3"/>
    <p:sldLayoutId id="2147484607" r:id="rId4"/>
    <p:sldLayoutId id="2147484608" r:id="rId5"/>
    <p:sldLayoutId id="2147484609" r:id="rId6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ern="1200">
          <a:solidFill>
            <a:srgbClr val="3D464A"/>
          </a:solidFill>
          <a:latin typeface="Europe" pitchFamily="50" charset="-52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3D464A"/>
          </a:solidFill>
          <a:latin typeface="Europe" pitchFamily="2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3D464A"/>
          </a:solidFill>
          <a:latin typeface="Europe" pitchFamily="2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3D464A"/>
          </a:solidFill>
          <a:latin typeface="Europe" pitchFamily="2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3D464A"/>
          </a:solidFill>
          <a:latin typeface="Europe" pitchFamily="2" charset="0"/>
        </a:defRPr>
      </a:lvl5pPr>
      <a:lvl6pPr marL="497720" algn="l" rtl="0" fontAlgn="base">
        <a:spcBef>
          <a:spcPct val="0"/>
        </a:spcBef>
        <a:spcAft>
          <a:spcPct val="0"/>
        </a:spcAft>
        <a:defRPr>
          <a:solidFill>
            <a:srgbClr val="3D464A"/>
          </a:solidFill>
          <a:latin typeface="Europe" pitchFamily="2" charset="0"/>
        </a:defRPr>
      </a:lvl6pPr>
      <a:lvl7pPr marL="995439" algn="l" rtl="0" fontAlgn="base">
        <a:spcBef>
          <a:spcPct val="0"/>
        </a:spcBef>
        <a:spcAft>
          <a:spcPct val="0"/>
        </a:spcAft>
        <a:defRPr>
          <a:solidFill>
            <a:srgbClr val="3D464A"/>
          </a:solidFill>
          <a:latin typeface="Europe" pitchFamily="2" charset="0"/>
        </a:defRPr>
      </a:lvl7pPr>
      <a:lvl8pPr marL="1493158" algn="l" rtl="0" fontAlgn="base">
        <a:spcBef>
          <a:spcPct val="0"/>
        </a:spcBef>
        <a:spcAft>
          <a:spcPct val="0"/>
        </a:spcAft>
        <a:defRPr>
          <a:solidFill>
            <a:srgbClr val="3D464A"/>
          </a:solidFill>
          <a:latin typeface="Europe" pitchFamily="2" charset="0"/>
        </a:defRPr>
      </a:lvl8pPr>
      <a:lvl9pPr marL="1990878" algn="l" rtl="0" fontAlgn="base">
        <a:spcBef>
          <a:spcPct val="0"/>
        </a:spcBef>
        <a:spcAft>
          <a:spcPct val="0"/>
        </a:spcAft>
        <a:defRPr>
          <a:solidFill>
            <a:srgbClr val="3D464A"/>
          </a:solidFill>
          <a:latin typeface="Europe" pitchFamily="2" charset="0"/>
        </a:defRPr>
      </a:lvl9pPr>
    </p:titleStyle>
    <p:bodyStyle>
      <a:lvl1pPr marL="373289" indent="-373289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9"/>
        </a:buBlip>
        <a:defRPr sz="1300" kern="1200">
          <a:solidFill>
            <a:srgbClr val="3D464A"/>
          </a:solidFill>
          <a:latin typeface="Europe" pitchFamily="50" charset="-52"/>
          <a:ea typeface="+mn-ea"/>
          <a:cs typeface="+mn-cs"/>
        </a:defRPr>
      </a:lvl1pPr>
      <a:lvl2pPr marL="808794" indent="-311075" algn="l" rtl="0" eaLnBrk="0" fontAlgn="base" hangingPunct="0">
        <a:spcBef>
          <a:spcPct val="20000"/>
        </a:spcBef>
        <a:spcAft>
          <a:spcPct val="0"/>
        </a:spcAft>
        <a:buClr>
          <a:srgbClr val="FED208"/>
        </a:buClr>
        <a:buSzPct val="120000"/>
        <a:buFont typeface="Arial" charset="0"/>
        <a:buChar char="•"/>
        <a:defRPr sz="1300" kern="1200">
          <a:solidFill>
            <a:srgbClr val="3D464A"/>
          </a:solidFill>
          <a:latin typeface="Europe" pitchFamily="50" charset="-52"/>
          <a:ea typeface="+mn-ea"/>
          <a:cs typeface="+mn-cs"/>
        </a:defRPr>
      </a:lvl2pPr>
      <a:lvl3pPr marL="1244298" indent="-248860" algn="l" rtl="0" eaLnBrk="0" fontAlgn="base" hangingPunct="0">
        <a:spcBef>
          <a:spcPct val="20000"/>
        </a:spcBef>
        <a:spcAft>
          <a:spcPct val="0"/>
        </a:spcAft>
        <a:buClr>
          <a:srgbClr val="FED208"/>
        </a:buClr>
        <a:buSzPct val="96000"/>
        <a:buFont typeface="Wingdings" pitchFamily="2" charset="2"/>
        <a:buChar char="§"/>
        <a:defRPr sz="1300" kern="1200">
          <a:solidFill>
            <a:srgbClr val="3D464A"/>
          </a:solidFill>
          <a:latin typeface="Europe" pitchFamily="50" charset="-52"/>
          <a:ea typeface="+mn-ea"/>
          <a:cs typeface="+mn-cs"/>
        </a:defRPr>
      </a:lvl3pPr>
      <a:lvl4pPr marL="1742018" indent="-24886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300" kern="1200">
          <a:solidFill>
            <a:srgbClr val="3D464A"/>
          </a:solidFill>
          <a:latin typeface="Europe" pitchFamily="50" charset="-52"/>
          <a:ea typeface="+mn-ea"/>
          <a:cs typeface="+mn-cs"/>
        </a:defRPr>
      </a:lvl4pPr>
      <a:lvl5pPr marL="2239737" indent="-248860" algn="l" rtl="0" eaLnBrk="0" fontAlgn="base" hangingPunct="0">
        <a:spcBef>
          <a:spcPct val="20000"/>
        </a:spcBef>
        <a:spcAft>
          <a:spcPct val="0"/>
        </a:spcAft>
        <a:buFont typeface="Arial" charset="0"/>
        <a:defRPr sz="1300" kern="1200">
          <a:solidFill>
            <a:srgbClr val="3D464A"/>
          </a:solidFill>
          <a:latin typeface="Europe" pitchFamily="50" charset="-52"/>
          <a:ea typeface="+mn-ea"/>
          <a:cs typeface="+mn-cs"/>
        </a:defRPr>
      </a:lvl5pPr>
      <a:lvl6pPr marL="2737458" indent="-248860" algn="l" defTabSz="995439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175" indent="-248860" algn="l" defTabSz="995439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2895" indent="-248860" algn="l" defTabSz="995439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613" indent="-248860" algn="l" defTabSz="995439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95439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20" algn="l" defTabSz="995439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439" algn="l" defTabSz="995439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158" algn="l" defTabSz="995439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0878" algn="l" defTabSz="995439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597" algn="l" defTabSz="995439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316" algn="l" defTabSz="995439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036" algn="l" defTabSz="995439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1756" algn="l" defTabSz="995439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8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534670" y="194283"/>
            <a:ext cx="9055116" cy="658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569" tIns="49785" rIns="99569" bIns="4978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r>
              <a:rPr lang="en-US" smtClean="0"/>
              <a:t/>
            </a:r>
            <a:br>
              <a:rPr lang="en-US" smtClean="0"/>
            </a:br>
            <a:r>
              <a:rPr lang="ru-RU" smtClean="0"/>
              <a:t>презентации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534670" y="1365228"/>
            <a:ext cx="9624060" cy="5389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569" tIns="49785" rIns="99569" bIns="4978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0" y="7008171"/>
            <a:ext cx="2495127" cy="402567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  <a:latin typeface="Europe" pitchFamily="50" charset="-52"/>
                <a:cs typeface="+mn-cs"/>
              </a:defRPr>
            </a:lvl1pPr>
          </a:lstStyle>
          <a:p>
            <a:pPr>
              <a:defRPr/>
            </a:pPr>
            <a:fld id="{FC4B86BF-705C-4F5A-9937-B0E3CEB2570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16.09.2022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63603" y="7008171"/>
            <a:ext cx="2495127" cy="402567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Europe" pitchFamily="50" charset="-52"/>
                <a:cs typeface="+mn-cs"/>
              </a:defRPr>
            </a:lvl1pPr>
          </a:lstStyle>
          <a:p>
            <a:pPr>
              <a:defRPr/>
            </a:pPr>
            <a:fld id="{54B471EF-1928-48DE-A04F-FCDB823EC21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8089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11" r:id="rId1"/>
    <p:sldLayoutId id="2147484612" r:id="rId2"/>
    <p:sldLayoutId id="2147484613" r:id="rId3"/>
    <p:sldLayoutId id="2147484614" r:id="rId4"/>
    <p:sldLayoutId id="2147484615" r:id="rId5"/>
    <p:sldLayoutId id="2147484616" r:id="rId6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ern="1200">
          <a:solidFill>
            <a:srgbClr val="3D464A"/>
          </a:solidFill>
          <a:latin typeface="Europe" pitchFamily="50" charset="-52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3D464A"/>
          </a:solidFill>
          <a:latin typeface="Europe" pitchFamily="2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3D464A"/>
          </a:solidFill>
          <a:latin typeface="Europe" pitchFamily="2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3D464A"/>
          </a:solidFill>
          <a:latin typeface="Europe" pitchFamily="2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3D464A"/>
          </a:solidFill>
          <a:latin typeface="Europe" pitchFamily="2" charset="0"/>
        </a:defRPr>
      </a:lvl5pPr>
      <a:lvl6pPr marL="497845" algn="l" rtl="0" fontAlgn="base">
        <a:spcBef>
          <a:spcPct val="0"/>
        </a:spcBef>
        <a:spcAft>
          <a:spcPct val="0"/>
        </a:spcAft>
        <a:defRPr>
          <a:solidFill>
            <a:srgbClr val="3D464A"/>
          </a:solidFill>
          <a:latin typeface="Europe" pitchFamily="2" charset="0"/>
        </a:defRPr>
      </a:lvl6pPr>
      <a:lvl7pPr marL="995690" algn="l" rtl="0" fontAlgn="base">
        <a:spcBef>
          <a:spcPct val="0"/>
        </a:spcBef>
        <a:spcAft>
          <a:spcPct val="0"/>
        </a:spcAft>
        <a:defRPr>
          <a:solidFill>
            <a:srgbClr val="3D464A"/>
          </a:solidFill>
          <a:latin typeface="Europe" pitchFamily="2" charset="0"/>
        </a:defRPr>
      </a:lvl7pPr>
      <a:lvl8pPr marL="1493535" algn="l" rtl="0" fontAlgn="base">
        <a:spcBef>
          <a:spcPct val="0"/>
        </a:spcBef>
        <a:spcAft>
          <a:spcPct val="0"/>
        </a:spcAft>
        <a:defRPr>
          <a:solidFill>
            <a:srgbClr val="3D464A"/>
          </a:solidFill>
          <a:latin typeface="Europe" pitchFamily="2" charset="0"/>
        </a:defRPr>
      </a:lvl8pPr>
      <a:lvl9pPr marL="1991380" algn="l" rtl="0" fontAlgn="base">
        <a:spcBef>
          <a:spcPct val="0"/>
        </a:spcBef>
        <a:spcAft>
          <a:spcPct val="0"/>
        </a:spcAft>
        <a:defRPr>
          <a:solidFill>
            <a:srgbClr val="3D464A"/>
          </a:solidFill>
          <a:latin typeface="Europe" pitchFamily="2" charset="0"/>
        </a:defRPr>
      </a:lvl9pPr>
    </p:titleStyle>
    <p:bodyStyle>
      <a:lvl1pPr marL="373384" indent="-373384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9"/>
        </a:buBlip>
        <a:defRPr sz="1300" kern="1200">
          <a:solidFill>
            <a:srgbClr val="3D464A"/>
          </a:solidFill>
          <a:latin typeface="Europe" pitchFamily="50" charset="-52"/>
          <a:ea typeface="+mn-ea"/>
          <a:cs typeface="+mn-cs"/>
        </a:defRPr>
      </a:lvl1pPr>
      <a:lvl2pPr marL="808998" indent="-311153" algn="l" rtl="0" eaLnBrk="0" fontAlgn="base" hangingPunct="0">
        <a:spcBef>
          <a:spcPct val="20000"/>
        </a:spcBef>
        <a:spcAft>
          <a:spcPct val="0"/>
        </a:spcAft>
        <a:buClr>
          <a:srgbClr val="FED208"/>
        </a:buClr>
        <a:buSzPct val="120000"/>
        <a:buFont typeface="Arial" charset="0"/>
        <a:buChar char="•"/>
        <a:defRPr sz="1300" kern="1200">
          <a:solidFill>
            <a:srgbClr val="3D464A"/>
          </a:solidFill>
          <a:latin typeface="Europe" pitchFamily="50" charset="-52"/>
          <a:ea typeface="+mn-ea"/>
          <a:cs typeface="+mn-cs"/>
        </a:defRPr>
      </a:lvl2pPr>
      <a:lvl3pPr marL="1244613" indent="-248923" algn="l" rtl="0" eaLnBrk="0" fontAlgn="base" hangingPunct="0">
        <a:spcBef>
          <a:spcPct val="20000"/>
        </a:spcBef>
        <a:spcAft>
          <a:spcPct val="0"/>
        </a:spcAft>
        <a:buClr>
          <a:srgbClr val="FED208"/>
        </a:buClr>
        <a:buSzPct val="96000"/>
        <a:buFont typeface="Wingdings" pitchFamily="2" charset="2"/>
        <a:buChar char="§"/>
        <a:defRPr sz="1300" kern="1200">
          <a:solidFill>
            <a:srgbClr val="3D464A"/>
          </a:solidFill>
          <a:latin typeface="Europe" pitchFamily="50" charset="-52"/>
          <a:ea typeface="+mn-ea"/>
          <a:cs typeface="+mn-cs"/>
        </a:defRPr>
      </a:lvl3pPr>
      <a:lvl4pPr marL="1742458" indent="-24892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300" kern="1200">
          <a:solidFill>
            <a:srgbClr val="3D464A"/>
          </a:solidFill>
          <a:latin typeface="Europe" pitchFamily="50" charset="-52"/>
          <a:ea typeface="+mn-ea"/>
          <a:cs typeface="+mn-cs"/>
        </a:defRPr>
      </a:lvl4pPr>
      <a:lvl5pPr marL="2240303" indent="-248923" algn="l" rtl="0" eaLnBrk="0" fontAlgn="base" hangingPunct="0">
        <a:spcBef>
          <a:spcPct val="20000"/>
        </a:spcBef>
        <a:spcAft>
          <a:spcPct val="0"/>
        </a:spcAft>
        <a:buFont typeface="Arial" charset="0"/>
        <a:defRPr sz="1300" kern="1200">
          <a:solidFill>
            <a:srgbClr val="3D464A"/>
          </a:solidFill>
          <a:latin typeface="Europe" pitchFamily="50" charset="-52"/>
          <a:ea typeface="+mn-ea"/>
          <a:cs typeface="+mn-cs"/>
        </a:defRPr>
      </a:lvl5pPr>
      <a:lvl6pPr marL="2738148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993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838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1683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845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69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535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38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9225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707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916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761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microsoft.com/office/2007/relationships/hdphoto" Target="../media/hdphoto4.wdp"/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12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Relationship Id="rId6" Type="http://schemas.microsoft.com/office/2007/relationships/hdphoto" Target="../media/hdphoto1.wdp"/><Relationship Id="rId11" Type="http://schemas.openxmlformats.org/officeDocument/2006/relationships/image" Target="../media/image14.png"/><Relationship Id="rId5" Type="http://schemas.openxmlformats.org/officeDocument/2006/relationships/image" Target="../media/image11.png"/><Relationship Id="rId10" Type="http://schemas.microsoft.com/office/2007/relationships/hdphoto" Target="../media/hdphoto3.wdp"/><Relationship Id="rId4" Type="http://schemas.openxmlformats.org/officeDocument/2006/relationships/image" Target="../media/image10.png"/><Relationship Id="rId9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jpeg"/><Relationship Id="rId7" Type="http://schemas.openxmlformats.org/officeDocument/2006/relationships/image" Target="../media/image22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jpeg"/><Relationship Id="rId9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0"/>
          <p:cNvSpPr>
            <a:spLocks noGrp="1" noChangeArrowheads="1"/>
          </p:cNvSpPr>
          <p:nvPr>
            <p:ph type="title" idx="4294967295"/>
          </p:nvPr>
        </p:nvSpPr>
        <p:spPr>
          <a:xfrm>
            <a:off x="306140" y="6160548"/>
            <a:ext cx="10153128" cy="911909"/>
          </a:xfrm>
        </p:spPr>
        <p:txBody>
          <a:bodyPr lIns="0" tIns="0" rIns="0" bIns="0" anchor="b" anchorCtr="0"/>
          <a:lstStyle/>
          <a:p>
            <a:pPr eaLnBrk="1" hangingPunct="1">
              <a:tabLst>
                <a:tab pos="4667556" algn="l"/>
              </a:tabLst>
            </a:pPr>
            <a:r>
              <a:rPr lang="ru-RU" b="1" dirty="0" smtClean="0">
                <a:solidFill>
                  <a:schemeClr val="tx1"/>
                </a:solidFill>
                <a:latin typeface="EuropeCond" pitchFamily="82" charset="0"/>
              </a:rPr>
              <a:t>Приложение </a:t>
            </a:r>
            <a:r>
              <a:rPr lang="ru-RU" b="1" dirty="0">
                <a:solidFill>
                  <a:schemeClr val="tx1"/>
                </a:solidFill>
                <a:latin typeface="EuropeCond" pitchFamily="82" charset="0"/>
              </a:rPr>
              <a:t>9 к Положению Компании № П3-05 Р-1943 </a:t>
            </a:r>
            <a:r>
              <a:rPr lang="ru-RU" b="1" dirty="0" smtClean="0">
                <a:solidFill>
                  <a:schemeClr val="tx1"/>
                </a:solidFill>
                <a:latin typeface="EuropeCond" pitchFamily="82" charset="0"/>
              </a:rPr>
              <a:t>«</a:t>
            </a:r>
            <a:r>
              <a:rPr lang="ru-RU" b="1" dirty="0">
                <a:solidFill>
                  <a:schemeClr val="tx1"/>
                </a:solidFill>
                <a:latin typeface="EuropeCond" pitchFamily="82" charset="0"/>
              </a:rPr>
              <a:t>Порядок организации и проведения работ по изоляции источников энергии» Пример </a:t>
            </a:r>
            <a:r>
              <a:rPr lang="ru-RU" b="1" dirty="0" smtClean="0">
                <a:solidFill>
                  <a:schemeClr val="tx1"/>
                </a:solidFill>
                <a:latin typeface="EuropeCond" pitchFamily="82" charset="0"/>
              </a:rPr>
              <a:t>презентации «Система блокировки оборудования. Внедрение </a:t>
            </a:r>
            <a:r>
              <a:rPr lang="ru-RU" b="1" dirty="0">
                <a:solidFill>
                  <a:schemeClr val="tx1"/>
                </a:solidFill>
                <a:latin typeface="EuropeCond" pitchFamily="82" charset="0"/>
              </a:rPr>
              <a:t>на </a:t>
            </a:r>
            <a:r>
              <a:rPr lang="ru-RU" b="1" dirty="0" smtClean="0">
                <a:solidFill>
                  <a:schemeClr val="tx1"/>
                </a:solidFill>
                <a:latin typeface="EuropeCond" pitchFamily="82" charset="0"/>
              </a:rPr>
              <a:t>НПЗ ПАО «АНК «Башнефть» </a:t>
            </a:r>
            <a:r>
              <a:rPr lang="ru-RU" b="1" dirty="0" smtClean="0">
                <a:solidFill>
                  <a:schemeClr val="tx1"/>
                </a:solidFill>
                <a:latin typeface="EuropeCond" pitchFamily="82" charset="0"/>
              </a:rPr>
              <a:t>Версия 1 Изм. 1</a:t>
            </a:r>
            <a:endParaRPr lang="ru-RU" b="1" dirty="0">
              <a:solidFill>
                <a:schemeClr val="tx1"/>
              </a:solidFill>
              <a:latin typeface="EuropeCond" pitchFamily="82" charset="0"/>
            </a:endParaRPr>
          </a:p>
        </p:txBody>
      </p:sp>
      <p:sp>
        <p:nvSpPr>
          <p:cNvPr id="6" name="Rectangle 30"/>
          <p:cNvSpPr txBox="1">
            <a:spLocks noChangeArrowheads="1"/>
          </p:cNvSpPr>
          <p:nvPr/>
        </p:nvSpPr>
        <p:spPr bwMode="auto">
          <a:xfrm>
            <a:off x="6498828" y="6842133"/>
            <a:ext cx="3960440" cy="468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 anchorCtr="0"/>
          <a:lstStyle/>
          <a:p>
            <a:pPr algn="r" defTabSz="977900"/>
            <a:r>
              <a:rPr lang="ru-RU" sz="1600" dirty="0" smtClean="0">
                <a:latin typeface="EuropeCond" pitchFamily="82" charset="0"/>
              </a:rPr>
              <a:t> </a:t>
            </a:r>
            <a:r>
              <a:rPr lang="en-US" sz="1600" dirty="0" smtClean="0">
                <a:latin typeface="EuropeCond" pitchFamily="82" charset="0"/>
              </a:rPr>
              <a:t>__</a:t>
            </a:r>
            <a:r>
              <a:rPr lang="ru-RU" sz="1600" dirty="0" smtClean="0">
                <a:latin typeface="EuropeCond" pitchFamily="82" charset="0"/>
              </a:rPr>
              <a:t> .__.20__ г.</a:t>
            </a:r>
          </a:p>
        </p:txBody>
      </p:sp>
    </p:spTree>
    <p:extLst>
      <p:ext uri="{BB962C8B-B14F-4D97-AF65-F5344CB8AC3E}">
        <p14:creationId xmlns:p14="http://schemas.microsoft.com/office/powerpoint/2010/main" val="2809759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C92FBB4-5B0D-4A0C-8D3B-0D84EEA984CC}" type="slidenum">
              <a:rPr lang="ru-RU" smtClean="0">
                <a:latin typeface="Europe"/>
              </a:rPr>
              <a:pPr>
                <a:defRPr/>
              </a:pPr>
              <a:t>10</a:t>
            </a:fld>
            <a:endParaRPr lang="ru-RU" dirty="0">
              <a:latin typeface="Europe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496800" y="241200"/>
            <a:ext cx="8388000" cy="597600"/>
          </a:xfrm>
        </p:spPr>
        <p:txBody>
          <a:bodyPr lIns="89976" tIns="46788" rIns="89976" bIns="46788"/>
          <a:lstStyle/>
          <a:p>
            <a:r>
              <a:rPr lang="ru-RU" dirty="0" smtClean="0">
                <a:latin typeface="Europe"/>
              </a:rPr>
              <a:t>10. Заключение о надежности </a:t>
            </a:r>
            <a:r>
              <a:rPr lang="ru-RU" dirty="0" smtClean="0">
                <a:latin typeface="Europe"/>
                <a:cs typeface="Times New Roman"/>
              </a:rPr>
              <a:t>блокировки</a:t>
            </a:r>
            <a:endParaRPr lang="ru-RU" dirty="0">
              <a:latin typeface="Europe"/>
            </a:endParaRP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799138" y="1242556"/>
            <a:ext cx="9732138" cy="784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16" tIns="45708" rIns="91416" bIns="45708">
            <a:spAutoFit/>
          </a:bodyPr>
          <a:lstStyle/>
          <a:p>
            <a:pPr algn="just"/>
            <a:r>
              <a:rPr lang="ru-RU" sz="1500" b="1" dirty="0">
                <a:solidFill>
                  <a:srgbClr val="3D464A"/>
                </a:solidFill>
                <a:latin typeface="Europe"/>
              </a:rPr>
              <a:t>Обеспечение гарантированной безопасности от неправильных действий персонала </a:t>
            </a:r>
            <a:r>
              <a:rPr lang="ru-RU" sz="1500" dirty="0">
                <a:solidFill>
                  <a:srgbClr val="3D464A"/>
                </a:solidFill>
                <a:latin typeface="Europe"/>
              </a:rPr>
              <a:t>– запрет на несанкционированную подачу жидкостей, газов, электроэнергии в зону проведения работ повышенной опасности посредством блокировки замками и блокирующими устройствами.</a:t>
            </a:r>
          </a:p>
        </p:txBody>
      </p:sp>
      <p:sp>
        <p:nvSpPr>
          <p:cNvPr id="16" name="Text Box 11"/>
          <p:cNvSpPr txBox="1">
            <a:spLocks noChangeArrowheads="1"/>
          </p:cNvSpPr>
          <p:nvPr/>
        </p:nvSpPr>
        <p:spPr bwMode="auto">
          <a:xfrm>
            <a:off x="799138" y="2150293"/>
            <a:ext cx="9732138" cy="1246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16" tIns="45708" rIns="91416" bIns="45708">
            <a:spAutoFit/>
          </a:bodyPr>
          <a:lstStyle/>
          <a:p>
            <a:pPr algn="just"/>
            <a:r>
              <a:rPr lang="ru-RU" sz="1500" b="1" dirty="0">
                <a:solidFill>
                  <a:srgbClr val="3D464A"/>
                </a:solidFill>
                <a:latin typeface="Europe"/>
              </a:rPr>
              <a:t>Распределяет обязанности и степень ответственности всех сотрудников, так или иначе связанных с применением </a:t>
            </a:r>
            <a:r>
              <a:rPr lang="ru-RU" sz="1500" b="1" dirty="0" smtClean="0">
                <a:solidFill>
                  <a:srgbClr val="3D464A"/>
                </a:solidFill>
                <a:latin typeface="Europe"/>
              </a:rPr>
              <a:t>процедуры блокировки</a:t>
            </a:r>
            <a:r>
              <a:rPr lang="ru-RU" sz="1500" dirty="0" smtClean="0">
                <a:solidFill>
                  <a:srgbClr val="3D464A"/>
                </a:solidFill>
                <a:latin typeface="Europe"/>
              </a:rPr>
              <a:t>,  </a:t>
            </a:r>
            <a:r>
              <a:rPr lang="ru-RU" sz="1500" dirty="0">
                <a:solidFill>
                  <a:srgbClr val="3D464A"/>
                </a:solidFill>
                <a:latin typeface="Europe"/>
              </a:rPr>
              <a:t>так как ее применение не только предусматривает использование блокировочного и запорного оборудования, предупреждающих табличек и бирок, но и строго регламентирует их применение («связанная» ответственность от несанкционированных действий).</a:t>
            </a:r>
          </a:p>
        </p:txBody>
      </p:sp>
      <p:sp>
        <p:nvSpPr>
          <p:cNvPr id="23" name="Text Box 11"/>
          <p:cNvSpPr txBox="1">
            <a:spLocks noChangeArrowheads="1"/>
          </p:cNvSpPr>
          <p:nvPr/>
        </p:nvSpPr>
        <p:spPr bwMode="auto">
          <a:xfrm>
            <a:off x="799138" y="3648670"/>
            <a:ext cx="9732138" cy="553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16" tIns="45708" rIns="91416" bIns="45708">
            <a:spAutoFit/>
          </a:bodyPr>
          <a:lstStyle/>
          <a:p>
            <a:pPr algn="just"/>
            <a:r>
              <a:rPr lang="ru-RU" sz="1500" b="1" dirty="0">
                <a:solidFill>
                  <a:srgbClr val="3D464A"/>
                </a:solidFill>
                <a:latin typeface="Europe"/>
              </a:rPr>
              <a:t>Исключает потенциально опасные ситуации</a:t>
            </a:r>
            <a:r>
              <a:rPr lang="ru-RU" sz="1500" dirty="0">
                <a:solidFill>
                  <a:srgbClr val="3D464A"/>
                </a:solidFill>
                <a:latin typeface="Europe"/>
              </a:rPr>
              <a:t>, связанные с неожиданным высвобождением различных энергий, что может привести к травме или более серьёзным </a:t>
            </a:r>
            <a:r>
              <a:rPr lang="ru-RU" sz="1500" dirty="0" smtClean="0">
                <a:solidFill>
                  <a:srgbClr val="3D464A"/>
                </a:solidFill>
                <a:latin typeface="Europe"/>
              </a:rPr>
              <a:t>последствиям.</a:t>
            </a:r>
            <a:endParaRPr lang="ru-RU" sz="1500" dirty="0">
              <a:solidFill>
                <a:srgbClr val="3D464A"/>
              </a:solidFill>
              <a:latin typeface="Europe"/>
            </a:endParaRPr>
          </a:p>
        </p:txBody>
      </p:sp>
      <p:sp>
        <p:nvSpPr>
          <p:cNvPr id="30" name="Text Box 11"/>
          <p:cNvSpPr txBox="1">
            <a:spLocks noChangeArrowheads="1"/>
          </p:cNvSpPr>
          <p:nvPr/>
        </p:nvSpPr>
        <p:spPr bwMode="auto">
          <a:xfrm>
            <a:off x="799138" y="4572798"/>
            <a:ext cx="9732138" cy="553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16" tIns="45708" rIns="91416" bIns="45708">
            <a:spAutoFit/>
          </a:bodyPr>
          <a:lstStyle/>
          <a:p>
            <a:pPr algn="just"/>
            <a:r>
              <a:rPr lang="ru-RU" sz="1500" b="1" dirty="0">
                <a:solidFill>
                  <a:srgbClr val="3D464A"/>
                </a:solidFill>
                <a:latin typeface="Europe"/>
              </a:rPr>
              <a:t>Простота и легкость в использовании</a:t>
            </a:r>
            <a:r>
              <a:rPr lang="ru-RU" sz="1500" dirty="0">
                <a:solidFill>
                  <a:srgbClr val="3D464A"/>
                </a:solidFill>
                <a:latin typeface="Europe"/>
              </a:rPr>
              <a:t>, так как оборудование системы скомпоновано из стандартных технических устройств, исходя из требований обеспечения персоналу наилучших условий работы.</a:t>
            </a:r>
          </a:p>
        </p:txBody>
      </p:sp>
      <p:sp>
        <p:nvSpPr>
          <p:cNvPr id="37" name="Text Box 11"/>
          <p:cNvSpPr txBox="1">
            <a:spLocks noChangeArrowheads="1"/>
          </p:cNvSpPr>
          <p:nvPr/>
        </p:nvSpPr>
        <p:spPr bwMode="auto">
          <a:xfrm>
            <a:off x="799138" y="5287345"/>
            <a:ext cx="9732138" cy="1015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16" tIns="45708" rIns="91416" bIns="45708">
            <a:spAutoFit/>
          </a:bodyPr>
          <a:lstStyle/>
          <a:p>
            <a:pPr algn="just"/>
            <a:r>
              <a:rPr lang="ru-RU" sz="1500" b="1" dirty="0">
                <a:solidFill>
                  <a:srgbClr val="3D464A"/>
                </a:solidFill>
                <a:latin typeface="Europe"/>
              </a:rPr>
              <a:t>Полностью совместима с разрешительной системы </a:t>
            </a:r>
            <a:r>
              <a:rPr lang="ru-RU" sz="1500" b="1" dirty="0" smtClean="0">
                <a:solidFill>
                  <a:srgbClr val="3D464A"/>
                </a:solidFill>
                <a:latin typeface="Europe"/>
              </a:rPr>
              <a:t>нарядов-допусков, </a:t>
            </a:r>
            <a:r>
              <a:rPr lang="ru-RU" sz="1500" b="1" dirty="0">
                <a:solidFill>
                  <a:srgbClr val="3D464A"/>
                </a:solidFill>
                <a:latin typeface="Europe"/>
              </a:rPr>
              <a:t>действующей на предприятии </a:t>
            </a:r>
            <a:r>
              <a:rPr lang="ru-RU" sz="1500" dirty="0">
                <a:solidFill>
                  <a:srgbClr val="3D464A"/>
                </a:solidFill>
                <a:latin typeface="Europe"/>
              </a:rPr>
              <a:t>– не отменяет стандарты безопасности, действующие на предприятии, а дополняет и усиливает их и полностью соответствует мировым стандартам промышленной безопасности (OSHA, OHSAS, ISO).</a:t>
            </a:r>
          </a:p>
        </p:txBody>
      </p:sp>
      <p:sp>
        <p:nvSpPr>
          <p:cNvPr id="44" name="Text Box 11"/>
          <p:cNvSpPr txBox="1">
            <a:spLocks noChangeArrowheads="1"/>
          </p:cNvSpPr>
          <p:nvPr/>
        </p:nvSpPr>
        <p:spPr bwMode="auto">
          <a:xfrm>
            <a:off x="799138" y="6426918"/>
            <a:ext cx="9732138" cy="553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16" tIns="45708" rIns="91416" bIns="45708">
            <a:spAutoFit/>
          </a:bodyPr>
          <a:lstStyle/>
          <a:p>
            <a:pPr algn="just"/>
            <a:r>
              <a:rPr lang="ru-RU" sz="1500" b="1" dirty="0">
                <a:solidFill>
                  <a:srgbClr val="3D464A"/>
                </a:solidFill>
                <a:latin typeface="Europe"/>
              </a:rPr>
              <a:t>Экономия средств </a:t>
            </a:r>
            <a:r>
              <a:rPr lang="ru-RU" sz="1500" dirty="0">
                <a:solidFill>
                  <a:srgbClr val="3D464A"/>
                </a:solidFill>
                <a:latin typeface="Europe"/>
              </a:rPr>
              <a:t>за счет снижения времени простоя оборудования и снижения компенсационных и страховых выплат.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79138" y="1279401"/>
            <a:ext cx="720000" cy="5760640"/>
            <a:chOff x="663697" y="1332359"/>
            <a:chExt cx="720000" cy="5760640"/>
          </a:xfrm>
        </p:grpSpPr>
        <p:sp>
          <p:nvSpPr>
            <p:cNvPr id="49" name="Oval 28"/>
            <p:cNvSpPr>
              <a:spLocks noChangeArrowheads="1"/>
            </p:cNvSpPr>
            <p:nvPr/>
          </p:nvSpPr>
          <p:spPr bwMode="auto">
            <a:xfrm>
              <a:off x="663697" y="1332359"/>
              <a:ext cx="720000" cy="684000"/>
            </a:xfrm>
            <a:prstGeom prst="ellipse">
              <a:avLst/>
            </a:prstGeom>
            <a:solidFill>
              <a:srgbClr val="F6D106"/>
            </a:solidFill>
            <a:ln w="9525" algn="ctr">
              <a:solidFill>
                <a:srgbClr val="BCBCB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3200" dirty="0"/>
                <a:t>1</a:t>
              </a:r>
              <a:endParaRPr lang="en-US" sz="3200" dirty="0"/>
            </a:p>
          </p:txBody>
        </p:sp>
        <p:sp>
          <p:nvSpPr>
            <p:cNvPr id="50" name="Oval 28"/>
            <p:cNvSpPr>
              <a:spLocks noChangeArrowheads="1"/>
            </p:cNvSpPr>
            <p:nvPr/>
          </p:nvSpPr>
          <p:spPr bwMode="auto">
            <a:xfrm>
              <a:off x="663697" y="2484487"/>
              <a:ext cx="720000" cy="684000"/>
            </a:xfrm>
            <a:prstGeom prst="ellipse">
              <a:avLst/>
            </a:prstGeom>
            <a:solidFill>
              <a:srgbClr val="F6D106"/>
            </a:solidFill>
            <a:ln w="9525" algn="ctr">
              <a:solidFill>
                <a:srgbClr val="BCBCB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3200" dirty="0"/>
                <a:t>2</a:t>
              </a:r>
            </a:p>
          </p:txBody>
        </p:sp>
        <p:sp>
          <p:nvSpPr>
            <p:cNvPr id="51" name="Oval 28"/>
            <p:cNvSpPr>
              <a:spLocks noChangeArrowheads="1"/>
            </p:cNvSpPr>
            <p:nvPr/>
          </p:nvSpPr>
          <p:spPr bwMode="auto">
            <a:xfrm>
              <a:off x="663697" y="3636615"/>
              <a:ext cx="720000" cy="684000"/>
            </a:xfrm>
            <a:prstGeom prst="ellipse">
              <a:avLst/>
            </a:prstGeom>
            <a:solidFill>
              <a:srgbClr val="F6D106"/>
            </a:solidFill>
            <a:ln w="9525" algn="ctr">
              <a:solidFill>
                <a:srgbClr val="BCBCB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3200" dirty="0"/>
                <a:t>3</a:t>
              </a:r>
              <a:endParaRPr lang="en-US" sz="3200" dirty="0"/>
            </a:p>
          </p:txBody>
        </p:sp>
        <p:sp>
          <p:nvSpPr>
            <p:cNvPr id="52" name="Oval 28"/>
            <p:cNvSpPr>
              <a:spLocks noChangeArrowheads="1"/>
            </p:cNvSpPr>
            <p:nvPr/>
          </p:nvSpPr>
          <p:spPr bwMode="auto">
            <a:xfrm>
              <a:off x="663697" y="4560743"/>
              <a:ext cx="720000" cy="684000"/>
            </a:xfrm>
            <a:prstGeom prst="ellipse">
              <a:avLst/>
            </a:prstGeom>
            <a:solidFill>
              <a:srgbClr val="F6D106"/>
            </a:solidFill>
            <a:ln w="9525" algn="ctr">
              <a:solidFill>
                <a:srgbClr val="BCBCB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3200" dirty="0"/>
                <a:t>4</a:t>
              </a:r>
              <a:endParaRPr lang="en-US" sz="3200" dirty="0"/>
            </a:p>
          </p:txBody>
        </p:sp>
        <p:sp>
          <p:nvSpPr>
            <p:cNvPr id="53" name="Oval 28"/>
            <p:cNvSpPr>
              <a:spLocks noChangeArrowheads="1"/>
            </p:cNvSpPr>
            <p:nvPr/>
          </p:nvSpPr>
          <p:spPr bwMode="auto">
            <a:xfrm>
              <a:off x="663697" y="5484871"/>
              <a:ext cx="720000" cy="684000"/>
            </a:xfrm>
            <a:prstGeom prst="ellipse">
              <a:avLst/>
            </a:prstGeom>
            <a:solidFill>
              <a:srgbClr val="F6D106"/>
            </a:solidFill>
            <a:ln w="9525" algn="ctr">
              <a:solidFill>
                <a:srgbClr val="BCBCB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3200" dirty="0"/>
                <a:t>5</a:t>
              </a:r>
              <a:endParaRPr lang="en-US" sz="3200" dirty="0"/>
            </a:p>
          </p:txBody>
        </p:sp>
        <p:sp>
          <p:nvSpPr>
            <p:cNvPr id="54" name="Oval 28"/>
            <p:cNvSpPr>
              <a:spLocks noChangeArrowheads="1"/>
            </p:cNvSpPr>
            <p:nvPr/>
          </p:nvSpPr>
          <p:spPr bwMode="auto">
            <a:xfrm>
              <a:off x="663697" y="6408999"/>
              <a:ext cx="720000" cy="684000"/>
            </a:xfrm>
            <a:prstGeom prst="ellipse">
              <a:avLst/>
            </a:prstGeom>
            <a:solidFill>
              <a:srgbClr val="F6D106"/>
            </a:solidFill>
            <a:ln w="9525" algn="ctr">
              <a:solidFill>
                <a:srgbClr val="BCBCB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3200" dirty="0"/>
                <a:t>6</a:t>
              </a:r>
              <a:endParaRPr lang="en-US" sz="3200" dirty="0"/>
            </a:p>
          </p:txBody>
        </p:sp>
      </p:grpSp>
    </p:spTree>
    <p:extLst>
      <p:ext uri="{BB962C8B-B14F-4D97-AF65-F5344CB8AC3E}">
        <p14:creationId xmlns:p14="http://schemas.microsoft.com/office/powerpoint/2010/main" val="1588421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0"/>
          <p:cNvSpPr txBox="1">
            <a:spLocks noChangeArrowheads="1"/>
          </p:cNvSpPr>
          <p:nvPr/>
        </p:nvSpPr>
        <p:spPr bwMode="auto">
          <a:xfrm>
            <a:off x="6642844" y="900311"/>
            <a:ext cx="3096344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defTabSz="977900">
              <a:spcAft>
                <a:spcPts val="600"/>
              </a:spcAft>
            </a:pPr>
            <a:r>
              <a:rPr lang="ru-RU" sz="1900" dirty="0">
                <a:latin typeface="EuropeCond" pitchFamily="82" charset="0"/>
              </a:rPr>
              <a:t>Контактная </a:t>
            </a:r>
            <a:r>
              <a:rPr lang="ru-RU" sz="1900" dirty="0" smtClean="0">
                <a:latin typeface="EuropeCond" pitchFamily="82" charset="0"/>
              </a:rPr>
              <a:t>информация</a:t>
            </a:r>
          </a:p>
          <a:p>
            <a:pPr marL="177800" lvl="1" defTabSz="977900">
              <a:spcAft>
                <a:spcPts val="300"/>
              </a:spcAft>
            </a:pPr>
            <a:r>
              <a:rPr lang="ru-RU" sz="1100" dirty="0" smtClean="0">
                <a:latin typeface="EuropeCond" pitchFamily="82" charset="0"/>
              </a:rPr>
              <a:t>г.____________, ООО «______________»</a:t>
            </a:r>
            <a:endParaRPr lang="en-US" sz="1100" dirty="0" smtClean="0">
              <a:latin typeface="EuropeCond" pitchFamily="82" charset="0"/>
            </a:endParaRPr>
          </a:p>
          <a:p>
            <a:pPr marL="177800" lvl="1" defTabSz="977900">
              <a:spcAft>
                <a:spcPts val="300"/>
              </a:spcAft>
            </a:pPr>
            <a:r>
              <a:rPr lang="ru-RU" sz="1100" dirty="0" smtClean="0">
                <a:latin typeface="EuropeCond" pitchFamily="82" charset="0"/>
              </a:rPr>
              <a:t>Тел.:</a:t>
            </a:r>
            <a:r>
              <a:rPr lang="en-US" sz="1100" dirty="0" smtClean="0">
                <a:latin typeface="EuropeCond" pitchFamily="82" charset="0"/>
              </a:rPr>
              <a:t> </a:t>
            </a:r>
            <a:r>
              <a:rPr lang="en-US" sz="1100" dirty="0">
                <a:latin typeface="EuropeCond" pitchFamily="82" charset="0"/>
              </a:rPr>
              <a:t>+7 </a:t>
            </a:r>
            <a:r>
              <a:rPr lang="ru-RU" sz="1100" dirty="0" smtClean="0">
                <a:latin typeface="EuropeCond" pitchFamily="82" charset="0"/>
              </a:rPr>
              <a:t>(___) ___-__-__</a:t>
            </a:r>
            <a:endParaRPr lang="ru-RU" sz="1100" dirty="0">
              <a:latin typeface="EuropeCond" pitchFamily="82" charset="0"/>
            </a:endParaRPr>
          </a:p>
          <a:p>
            <a:pPr marL="177800" lvl="1" defTabSz="977900">
              <a:spcAft>
                <a:spcPts val="300"/>
              </a:spcAft>
            </a:pPr>
            <a:r>
              <a:rPr lang="ru-RU" sz="1100" dirty="0" smtClean="0">
                <a:latin typeface="EuropeCond" pitchFamily="82" charset="0"/>
              </a:rPr>
              <a:t>Моб.: </a:t>
            </a:r>
            <a:r>
              <a:rPr lang="en-US" sz="1100" dirty="0" smtClean="0">
                <a:latin typeface="EuropeCond" pitchFamily="82" charset="0"/>
              </a:rPr>
              <a:t>+</a:t>
            </a:r>
            <a:r>
              <a:rPr lang="en-US" sz="1100" dirty="0">
                <a:latin typeface="EuropeCond" pitchFamily="82" charset="0"/>
              </a:rPr>
              <a:t>7 </a:t>
            </a:r>
            <a:r>
              <a:rPr lang="ru-RU" sz="1100" dirty="0" smtClean="0">
                <a:latin typeface="EuropeCond" pitchFamily="82" charset="0"/>
              </a:rPr>
              <a:t>(___) ___-__-__</a:t>
            </a:r>
            <a:endParaRPr lang="ru-RU" sz="1100" dirty="0">
              <a:latin typeface="EuropeCond" pitchFamily="82" charset="0"/>
            </a:endParaRPr>
          </a:p>
          <a:p>
            <a:pPr marL="177800" lvl="1" defTabSz="977900">
              <a:spcAft>
                <a:spcPts val="300"/>
              </a:spcAft>
            </a:pPr>
            <a:r>
              <a:rPr lang="ru-RU" sz="1100" dirty="0" smtClean="0">
                <a:latin typeface="EuropeCond" pitchFamily="82" charset="0"/>
              </a:rPr>
              <a:t>E-mail:</a:t>
            </a:r>
            <a:r>
              <a:rPr lang="en-US" sz="1100" dirty="0" smtClean="0">
                <a:latin typeface="EuropeCond" pitchFamily="82" charset="0"/>
              </a:rPr>
              <a:t> </a:t>
            </a:r>
            <a:r>
              <a:rPr lang="ru-RU" sz="1100" dirty="0" smtClean="0">
                <a:latin typeface="EuropeCond" pitchFamily="82" charset="0"/>
              </a:rPr>
              <a:t>_________</a:t>
            </a:r>
            <a:r>
              <a:rPr lang="en-US" sz="1100" dirty="0" smtClean="0">
                <a:latin typeface="EuropeCond" pitchFamily="82" charset="0"/>
              </a:rPr>
              <a:t>@</a:t>
            </a:r>
            <a:r>
              <a:rPr lang="ru-RU" sz="1100" dirty="0" smtClean="0">
                <a:latin typeface="EuropeCond" pitchFamily="82" charset="0"/>
              </a:rPr>
              <a:t>______</a:t>
            </a:r>
            <a:r>
              <a:rPr lang="en-US" sz="1100" dirty="0" smtClean="0">
                <a:latin typeface="EuropeCond" pitchFamily="82" charset="0"/>
              </a:rPr>
              <a:t>.ru</a:t>
            </a:r>
            <a:endParaRPr lang="ru-RU" sz="1100" dirty="0">
              <a:latin typeface="EuropeCond" pitchFamily="82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59241FC-620E-4B9F-AC82-898CE14FC30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3681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13"/>
          <p:cNvSpPr>
            <a:spLocks noChangeArrowheads="1"/>
          </p:cNvSpPr>
          <p:nvPr/>
        </p:nvSpPr>
        <p:spPr bwMode="auto">
          <a:xfrm rot="10800000" flipV="1">
            <a:off x="0" y="1260091"/>
            <a:ext cx="5169105" cy="1152387"/>
          </a:xfrm>
          <a:prstGeom prst="rect">
            <a:avLst/>
          </a:prstGeom>
          <a:solidFill>
            <a:srgbClr val="E2E2E2"/>
          </a:solidFill>
          <a:ln w="9525" algn="ctr">
            <a:noFill/>
            <a:miter lim="800000"/>
            <a:headEnd/>
            <a:tailEnd/>
          </a:ln>
        </p:spPr>
        <p:txBody>
          <a:bodyPr wrap="none" lIns="97718" tIns="48860" rIns="97718" bIns="48860" anchor="ctr"/>
          <a:lstStyle/>
          <a:p>
            <a:endParaRPr lang="ru-RU"/>
          </a:p>
        </p:txBody>
      </p:sp>
      <p:sp>
        <p:nvSpPr>
          <p:cNvPr id="30" name="Rectangle 13"/>
          <p:cNvSpPr>
            <a:spLocks noChangeArrowheads="1"/>
          </p:cNvSpPr>
          <p:nvPr/>
        </p:nvSpPr>
        <p:spPr bwMode="auto">
          <a:xfrm rot="10800000" flipV="1">
            <a:off x="-2686" y="2483994"/>
            <a:ext cx="5171791" cy="1152387"/>
          </a:xfrm>
          <a:prstGeom prst="rect">
            <a:avLst/>
          </a:prstGeom>
          <a:solidFill>
            <a:srgbClr val="E2E2E2"/>
          </a:solidFill>
          <a:ln w="9525" algn="ctr">
            <a:noFill/>
            <a:miter lim="800000"/>
            <a:headEnd/>
            <a:tailEnd/>
          </a:ln>
        </p:spPr>
        <p:txBody>
          <a:bodyPr wrap="none" lIns="97718" tIns="48860" rIns="97718" bIns="48860" anchor="ctr"/>
          <a:lstStyle/>
          <a:p>
            <a:endParaRPr lang="ru-RU"/>
          </a:p>
        </p:txBody>
      </p:sp>
      <p:sp>
        <p:nvSpPr>
          <p:cNvPr id="31" name="Rectangle 13"/>
          <p:cNvSpPr>
            <a:spLocks noChangeArrowheads="1"/>
          </p:cNvSpPr>
          <p:nvPr/>
        </p:nvSpPr>
        <p:spPr bwMode="auto">
          <a:xfrm rot="10800000" flipV="1">
            <a:off x="0" y="3707897"/>
            <a:ext cx="5169105" cy="1152387"/>
          </a:xfrm>
          <a:prstGeom prst="rect">
            <a:avLst/>
          </a:prstGeom>
          <a:solidFill>
            <a:srgbClr val="E2E2E2"/>
          </a:solidFill>
          <a:ln w="9525" algn="ctr">
            <a:noFill/>
            <a:miter lim="800000"/>
            <a:headEnd/>
            <a:tailEnd/>
          </a:ln>
        </p:spPr>
        <p:txBody>
          <a:bodyPr wrap="none" lIns="97718" tIns="48860" rIns="97718" bIns="48860" anchor="ctr"/>
          <a:lstStyle/>
          <a:p>
            <a:endParaRPr lang="ru-RU"/>
          </a:p>
        </p:txBody>
      </p:sp>
      <p:sp>
        <p:nvSpPr>
          <p:cNvPr id="32" name="Rectangle 13"/>
          <p:cNvSpPr>
            <a:spLocks noChangeArrowheads="1"/>
          </p:cNvSpPr>
          <p:nvPr/>
        </p:nvSpPr>
        <p:spPr bwMode="auto">
          <a:xfrm rot="10800000" flipV="1">
            <a:off x="-2686" y="4931800"/>
            <a:ext cx="5171791" cy="1152387"/>
          </a:xfrm>
          <a:prstGeom prst="rect">
            <a:avLst/>
          </a:prstGeom>
          <a:solidFill>
            <a:srgbClr val="E2E2E2"/>
          </a:solidFill>
          <a:ln w="9525" algn="ctr">
            <a:noFill/>
            <a:miter lim="800000"/>
            <a:headEnd/>
            <a:tailEnd/>
          </a:ln>
        </p:spPr>
        <p:txBody>
          <a:bodyPr wrap="none" lIns="97718" tIns="48860" rIns="97718" bIns="48860" anchor="ctr"/>
          <a:lstStyle/>
          <a:p>
            <a:endParaRPr lang="ru-RU"/>
          </a:p>
        </p:txBody>
      </p:sp>
      <p:sp>
        <p:nvSpPr>
          <p:cNvPr id="33" name="Rectangle 13"/>
          <p:cNvSpPr>
            <a:spLocks noChangeArrowheads="1"/>
          </p:cNvSpPr>
          <p:nvPr/>
        </p:nvSpPr>
        <p:spPr bwMode="auto">
          <a:xfrm rot="10800000" flipV="1">
            <a:off x="-2688" y="6155704"/>
            <a:ext cx="5171793" cy="1152387"/>
          </a:xfrm>
          <a:prstGeom prst="rect">
            <a:avLst/>
          </a:prstGeom>
          <a:solidFill>
            <a:srgbClr val="E2E2E2"/>
          </a:solidFill>
          <a:ln w="9525" algn="ctr">
            <a:noFill/>
            <a:miter lim="800000"/>
            <a:headEnd/>
            <a:tailEnd/>
          </a:ln>
        </p:spPr>
        <p:txBody>
          <a:bodyPr wrap="none" lIns="97718" tIns="48860" rIns="97718" bIns="48860" anchor="ctr"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C92FBB4-5B0D-4A0C-8D3B-0D84EEA984CC}" type="slidenum">
              <a:rPr lang="ru-RU" smtClean="0">
                <a:latin typeface="Europe"/>
              </a:rPr>
              <a:pPr>
                <a:defRPr/>
              </a:pPr>
              <a:t>2</a:t>
            </a:fld>
            <a:endParaRPr lang="ru-RU" dirty="0">
              <a:latin typeface="Europe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496800" y="241200"/>
            <a:ext cx="8388000" cy="597600"/>
          </a:xfrm>
        </p:spPr>
        <p:txBody>
          <a:bodyPr lIns="89976" tIns="46788" rIns="89976" bIns="46788">
            <a:normAutofit/>
          </a:bodyPr>
          <a:lstStyle/>
          <a:p>
            <a:r>
              <a:rPr lang="ru-RU" dirty="0">
                <a:latin typeface="Europe"/>
              </a:rPr>
              <a:t>1</a:t>
            </a:r>
            <a:r>
              <a:rPr lang="ru-RU" dirty="0" smtClean="0">
                <a:latin typeface="Europe"/>
              </a:rPr>
              <a:t>. </a:t>
            </a:r>
            <a:r>
              <a:rPr lang="ru-RU" dirty="0">
                <a:latin typeface="Europe"/>
              </a:rPr>
              <a:t>Опасности производственных </a:t>
            </a:r>
            <a:r>
              <a:rPr lang="ru-RU" dirty="0" smtClean="0">
                <a:latin typeface="Europe"/>
              </a:rPr>
              <a:t>процессов</a:t>
            </a:r>
            <a:endParaRPr lang="ru-RU" dirty="0">
              <a:latin typeface="Europe"/>
            </a:endParaRPr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092295" y="1332183"/>
            <a:ext cx="4109878" cy="95405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86" tIns="45694" rIns="91386" bIns="45694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1042396"/>
            <a:r>
              <a:rPr lang="ru-RU" sz="1400" b="1" dirty="0">
                <a:solidFill>
                  <a:srgbClr val="3D464A"/>
                </a:solidFill>
                <a:latin typeface="Europe"/>
              </a:rPr>
              <a:t>Высокое давление: </a:t>
            </a:r>
            <a:r>
              <a:rPr lang="ru-RU" sz="1400" dirty="0" smtClean="0">
                <a:solidFill>
                  <a:srgbClr val="3D464A"/>
                </a:solidFill>
                <a:latin typeface="Europe"/>
              </a:rPr>
              <a:t>сосуды, </a:t>
            </a:r>
            <a:r>
              <a:rPr lang="ru-RU" sz="1400" dirty="0">
                <a:solidFill>
                  <a:srgbClr val="3D464A"/>
                </a:solidFill>
                <a:latin typeface="Europe"/>
              </a:rPr>
              <a:t>работающие под </a:t>
            </a:r>
            <a:r>
              <a:rPr lang="ru-RU" sz="1400" dirty="0" smtClean="0">
                <a:solidFill>
                  <a:srgbClr val="3D464A"/>
                </a:solidFill>
                <a:latin typeface="Europe"/>
              </a:rPr>
              <a:t>избыточным давлением</a:t>
            </a:r>
            <a:r>
              <a:rPr lang="ru-RU" sz="1400" dirty="0">
                <a:solidFill>
                  <a:srgbClr val="3D464A"/>
                </a:solidFill>
                <a:latin typeface="Europe"/>
              </a:rPr>
              <a:t>, технологические трубопроводы, трубопроводы пара и горячей воды и др. оборудование</a:t>
            </a:r>
          </a:p>
        </p:txBody>
      </p:sp>
      <p:sp>
        <p:nvSpPr>
          <p:cNvPr id="23" name="Прямоугольник 22"/>
          <p:cNvSpPr/>
          <p:nvPr/>
        </p:nvSpPr>
        <p:spPr bwMode="auto">
          <a:xfrm>
            <a:off x="1092295" y="2583160"/>
            <a:ext cx="4076810" cy="95405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86" tIns="45694" rIns="91386" bIns="45694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1042396"/>
            <a:r>
              <a:rPr lang="ru-RU" sz="1400" b="1" dirty="0">
                <a:solidFill>
                  <a:srgbClr val="3D464A"/>
                </a:solidFill>
                <a:latin typeface="Europe"/>
              </a:rPr>
              <a:t>Высокая температура: </a:t>
            </a:r>
            <a:r>
              <a:rPr lang="ru-RU" sz="1400" dirty="0">
                <a:solidFill>
                  <a:srgbClr val="3D464A"/>
                </a:solidFill>
                <a:latin typeface="Europe"/>
              </a:rPr>
              <a:t>сосуды работающие под </a:t>
            </a:r>
            <a:r>
              <a:rPr lang="ru-RU" sz="1400" dirty="0" smtClean="0">
                <a:solidFill>
                  <a:srgbClr val="3D464A"/>
                </a:solidFill>
                <a:latin typeface="Europe"/>
              </a:rPr>
              <a:t>избыточным давлением</a:t>
            </a:r>
            <a:r>
              <a:rPr lang="ru-RU" sz="1400" dirty="0">
                <a:solidFill>
                  <a:srgbClr val="3D464A"/>
                </a:solidFill>
                <a:latin typeface="Europe"/>
              </a:rPr>
              <a:t>, технологические </a:t>
            </a:r>
            <a:r>
              <a:rPr lang="ru-RU" sz="1400" dirty="0" smtClean="0">
                <a:solidFill>
                  <a:srgbClr val="3D464A"/>
                </a:solidFill>
                <a:latin typeface="Europe"/>
              </a:rPr>
              <a:t>трубопроводы</a:t>
            </a:r>
            <a:r>
              <a:rPr lang="ru-RU" sz="1400" dirty="0">
                <a:solidFill>
                  <a:srgbClr val="3D464A"/>
                </a:solidFill>
                <a:latin typeface="Europe"/>
              </a:rPr>
              <a:t>, трубопроводы пара и горячей воды </a:t>
            </a:r>
            <a:r>
              <a:rPr lang="ru-RU" sz="1400" dirty="0" smtClean="0">
                <a:solidFill>
                  <a:srgbClr val="3D464A"/>
                </a:solidFill>
                <a:latin typeface="Europe"/>
              </a:rPr>
              <a:t>и другое </a:t>
            </a:r>
            <a:r>
              <a:rPr lang="ru-RU" sz="1400" dirty="0">
                <a:solidFill>
                  <a:srgbClr val="3D464A"/>
                </a:solidFill>
                <a:latin typeface="Europe"/>
              </a:rPr>
              <a:t>оборудование</a:t>
            </a:r>
          </a:p>
        </p:txBody>
      </p:sp>
      <p:sp>
        <p:nvSpPr>
          <p:cNvPr id="24" name="Прямоугольник 23"/>
          <p:cNvSpPr/>
          <p:nvPr/>
        </p:nvSpPr>
        <p:spPr bwMode="auto">
          <a:xfrm>
            <a:off x="1092295" y="3904153"/>
            <a:ext cx="4076810" cy="73861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86" tIns="45694" rIns="91386" bIns="45694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1042396"/>
            <a:r>
              <a:rPr lang="ru-RU" sz="1400" b="1" dirty="0">
                <a:solidFill>
                  <a:srgbClr val="3D464A"/>
                </a:solidFill>
                <a:latin typeface="Europe"/>
              </a:rPr>
              <a:t>Высокое напряжение: </a:t>
            </a:r>
            <a:r>
              <a:rPr lang="ru-RU" sz="1400" dirty="0">
                <a:solidFill>
                  <a:srgbClr val="3D464A"/>
                </a:solidFill>
                <a:latin typeface="Europe"/>
              </a:rPr>
              <a:t>электрооборудование, </a:t>
            </a:r>
            <a:r>
              <a:rPr lang="ru-RU" sz="1400" dirty="0" err="1">
                <a:solidFill>
                  <a:srgbClr val="3D464A"/>
                </a:solidFill>
                <a:latin typeface="Europe"/>
              </a:rPr>
              <a:t>электрокоммуникации</a:t>
            </a:r>
            <a:r>
              <a:rPr lang="ru-RU" sz="1400" dirty="0">
                <a:solidFill>
                  <a:srgbClr val="3D464A"/>
                </a:solidFill>
                <a:latin typeface="Europe"/>
              </a:rPr>
              <a:t> и др.</a:t>
            </a: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9" y="2440692"/>
            <a:ext cx="1206000" cy="119569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88" y="1322783"/>
            <a:ext cx="1204198" cy="1027004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452" t="3965" r="18988" b="5607"/>
          <a:stretch/>
        </p:blipFill>
        <p:spPr>
          <a:xfrm>
            <a:off x="7399" y="3706937"/>
            <a:ext cx="1220775" cy="1153347"/>
          </a:xfrm>
          <a:prstGeom prst="rect">
            <a:avLst/>
          </a:prstGeom>
        </p:spPr>
      </p:pic>
      <p:pic>
        <p:nvPicPr>
          <p:cNvPr id="2" name="Рисунок 1"/>
          <p:cNvPicPr>
            <a:picLocks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19" y="4986941"/>
            <a:ext cx="1206000" cy="1008112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 bwMode="auto">
          <a:xfrm>
            <a:off x="1092295" y="5269995"/>
            <a:ext cx="4076810" cy="52316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86" tIns="45694" rIns="91386" bIns="45694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1042396"/>
            <a:r>
              <a:rPr lang="ru-RU" sz="1400" b="1" dirty="0">
                <a:solidFill>
                  <a:srgbClr val="3D464A"/>
                </a:solidFill>
                <a:latin typeface="Europe"/>
              </a:rPr>
              <a:t>Вращающиеся механизмы: </a:t>
            </a:r>
            <a:r>
              <a:rPr lang="ru-RU" sz="1400" b="1" dirty="0" smtClean="0">
                <a:solidFill>
                  <a:srgbClr val="3D464A"/>
                </a:solidFill>
                <a:latin typeface="Europe"/>
              </a:rPr>
              <a:t/>
            </a:r>
            <a:br>
              <a:rPr lang="ru-RU" sz="1400" b="1" dirty="0" smtClean="0">
                <a:solidFill>
                  <a:srgbClr val="3D464A"/>
                </a:solidFill>
                <a:latin typeface="Europe"/>
              </a:rPr>
            </a:br>
            <a:r>
              <a:rPr lang="ru-RU" sz="1400" dirty="0" smtClean="0">
                <a:solidFill>
                  <a:srgbClr val="3D464A"/>
                </a:solidFill>
                <a:latin typeface="Europe"/>
              </a:rPr>
              <a:t>насосно-компрессорное </a:t>
            </a:r>
            <a:r>
              <a:rPr lang="ru-RU" sz="1400" dirty="0">
                <a:solidFill>
                  <a:srgbClr val="3D464A"/>
                </a:solidFill>
                <a:latin typeface="Europe"/>
              </a:rPr>
              <a:t>оборудование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982" y="6120000"/>
            <a:ext cx="1302400" cy="1146640"/>
          </a:xfrm>
          <a:prstGeom prst="rect">
            <a:avLst/>
          </a:prstGeom>
        </p:spPr>
      </p:pic>
      <p:sp>
        <p:nvSpPr>
          <p:cNvPr id="22" name="Прямоугольник 21"/>
          <p:cNvSpPr/>
          <p:nvPr/>
        </p:nvSpPr>
        <p:spPr bwMode="auto">
          <a:xfrm>
            <a:off x="1092295" y="6470314"/>
            <a:ext cx="4076810" cy="52316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86" tIns="45694" rIns="91386" bIns="45694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1042396"/>
            <a:r>
              <a:rPr lang="ru-RU" sz="1400" b="1" dirty="0">
                <a:solidFill>
                  <a:srgbClr val="3D464A"/>
                </a:solidFill>
                <a:latin typeface="Europe"/>
              </a:rPr>
              <a:t>Опасные вещества: </a:t>
            </a:r>
            <a:r>
              <a:rPr lang="ru-RU" sz="1400" dirty="0">
                <a:solidFill>
                  <a:srgbClr val="3D464A"/>
                </a:solidFill>
                <a:latin typeface="Europe"/>
              </a:rPr>
              <a:t>углеводороды, кислоты, щелочи, аммиак и др.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290938" y="3065497"/>
            <a:ext cx="5422940" cy="4408847"/>
          </a:xfrm>
          <a:prstGeom prst="rect">
            <a:avLst/>
          </a:prstGeom>
        </p:spPr>
        <p:txBody>
          <a:bodyPr wrap="square" lIns="91386" tIns="45694" rIns="91386" bIns="45694">
            <a:spAutoFit/>
          </a:bodyPr>
          <a:lstStyle/>
          <a:p>
            <a:pPr>
              <a:spcAft>
                <a:spcPts val="600"/>
              </a:spcAft>
            </a:pPr>
            <a:r>
              <a:rPr lang="ru-RU" sz="1400" dirty="0">
                <a:solidFill>
                  <a:srgbClr val="3D464A"/>
                </a:solidFill>
                <a:latin typeface="Europe" pitchFamily="2" charset="0"/>
              </a:rPr>
              <a:t>Система блокировки оборудования </a:t>
            </a:r>
            <a:r>
              <a:rPr lang="ru-RU" sz="1400" dirty="0" smtClean="0">
                <a:solidFill>
                  <a:srgbClr val="3D464A"/>
                </a:solidFill>
                <a:latin typeface="Europe" pitchFamily="2" charset="0"/>
              </a:rPr>
              <a:t>минимизирует </a:t>
            </a:r>
            <a:r>
              <a:rPr lang="ru-RU" sz="1400" dirty="0">
                <a:solidFill>
                  <a:srgbClr val="3D464A"/>
                </a:solidFill>
                <a:latin typeface="Europe" pitchFamily="2" charset="0"/>
              </a:rPr>
              <a:t>риски, связанные с</a:t>
            </a:r>
            <a:r>
              <a:rPr lang="en-US" sz="1400" dirty="0">
                <a:solidFill>
                  <a:srgbClr val="3D464A"/>
                </a:solidFill>
                <a:latin typeface="Europe" pitchFamily="2" charset="0"/>
              </a:rPr>
              <a:t>:</a:t>
            </a:r>
            <a:endParaRPr lang="ru-RU" sz="1400" dirty="0">
              <a:solidFill>
                <a:srgbClr val="3D464A"/>
              </a:solidFill>
              <a:latin typeface="Europe" pitchFamily="2" charset="0"/>
            </a:endParaRPr>
          </a:p>
          <a:p>
            <a:pPr marL="324000" indent="-324000">
              <a:spcAft>
                <a:spcPts val="500"/>
              </a:spcAft>
              <a:buBlip>
                <a:blip r:embed="rId11"/>
              </a:buBlip>
            </a:pPr>
            <a:r>
              <a:rPr lang="ru-RU" sz="1400" dirty="0">
                <a:solidFill>
                  <a:srgbClr val="3D464A"/>
                </a:solidFill>
                <a:latin typeface="Europe" pitchFamily="2" charset="0"/>
              </a:rPr>
              <a:t>Высоким энергопотреблением;</a:t>
            </a:r>
          </a:p>
          <a:p>
            <a:pPr marL="324000" indent="-324000">
              <a:spcAft>
                <a:spcPts val="500"/>
              </a:spcAft>
              <a:buBlip>
                <a:blip r:embed="rId11"/>
              </a:buBlip>
            </a:pPr>
            <a:r>
              <a:rPr lang="ru-RU" sz="1400" dirty="0">
                <a:solidFill>
                  <a:srgbClr val="3D464A"/>
                </a:solidFill>
                <a:latin typeface="Europe" pitchFamily="2" charset="0"/>
              </a:rPr>
              <a:t>Наличием множества трубопроводов с </a:t>
            </a:r>
            <a:r>
              <a:rPr lang="ru-RU" sz="1400" dirty="0" smtClean="0">
                <a:solidFill>
                  <a:srgbClr val="3D464A"/>
                </a:solidFill>
                <a:latin typeface="Europe" pitchFamily="2" charset="0"/>
              </a:rPr>
              <a:t>легковоспламеняющимися </a:t>
            </a:r>
            <a:r>
              <a:rPr lang="ru-RU" sz="1400" dirty="0">
                <a:solidFill>
                  <a:srgbClr val="3D464A"/>
                </a:solidFill>
                <a:latin typeface="Europe" pitchFamily="2" charset="0"/>
              </a:rPr>
              <a:t>химическими активными газами, фракциями нефти;</a:t>
            </a:r>
          </a:p>
          <a:p>
            <a:pPr marL="324000" indent="-324000">
              <a:spcAft>
                <a:spcPts val="500"/>
              </a:spcAft>
              <a:buBlip>
                <a:blip r:embed="rId11"/>
              </a:buBlip>
            </a:pPr>
            <a:r>
              <a:rPr lang="ru-RU" sz="1400" dirty="0">
                <a:solidFill>
                  <a:srgbClr val="3D464A"/>
                </a:solidFill>
                <a:latin typeface="Europe" pitchFamily="2" charset="0"/>
              </a:rPr>
              <a:t>Опасностью выброса химических веществ;</a:t>
            </a:r>
          </a:p>
          <a:p>
            <a:pPr marL="324000" indent="-324000">
              <a:spcAft>
                <a:spcPts val="500"/>
              </a:spcAft>
              <a:buBlip>
                <a:blip r:embed="rId11"/>
              </a:buBlip>
            </a:pPr>
            <a:r>
              <a:rPr lang="ru-RU" sz="1400" dirty="0">
                <a:solidFill>
                  <a:srgbClr val="3D464A"/>
                </a:solidFill>
                <a:latin typeface="Europe" pitchFamily="2" charset="0"/>
              </a:rPr>
              <a:t>Множественностью продуктов – риск перепутать вентили;</a:t>
            </a:r>
          </a:p>
          <a:p>
            <a:pPr marL="324000" indent="-324000">
              <a:spcAft>
                <a:spcPts val="500"/>
              </a:spcAft>
              <a:buBlip>
                <a:blip r:embed="rId11"/>
              </a:buBlip>
            </a:pPr>
            <a:r>
              <a:rPr lang="ru-RU" sz="1400" dirty="0">
                <a:solidFill>
                  <a:srgbClr val="3D464A"/>
                </a:solidFill>
                <a:latin typeface="Europe" pitchFamily="2" charset="0"/>
              </a:rPr>
              <a:t>Высокой термической опасностью;</a:t>
            </a:r>
          </a:p>
          <a:p>
            <a:pPr marL="324000" indent="-324000">
              <a:spcAft>
                <a:spcPts val="500"/>
              </a:spcAft>
              <a:buBlip>
                <a:blip r:embed="rId11"/>
              </a:buBlip>
            </a:pPr>
            <a:r>
              <a:rPr lang="ru-RU" sz="1400" dirty="0">
                <a:solidFill>
                  <a:srgbClr val="3D464A"/>
                </a:solidFill>
                <a:latin typeface="Europe" pitchFamily="2" charset="0"/>
              </a:rPr>
              <a:t>Высоким давлением жидкостей и газов внутри </a:t>
            </a:r>
            <a:r>
              <a:rPr lang="ru-RU" sz="1400" dirty="0" smtClean="0">
                <a:solidFill>
                  <a:srgbClr val="3D464A"/>
                </a:solidFill>
                <a:latin typeface="Europe" pitchFamily="2" charset="0"/>
              </a:rPr>
              <a:t/>
            </a:r>
            <a:br>
              <a:rPr lang="ru-RU" sz="1400" dirty="0" smtClean="0">
                <a:solidFill>
                  <a:srgbClr val="3D464A"/>
                </a:solidFill>
                <a:latin typeface="Europe" pitchFamily="2" charset="0"/>
              </a:rPr>
            </a:br>
            <a:r>
              <a:rPr lang="ru-RU" sz="1400" dirty="0" smtClean="0">
                <a:solidFill>
                  <a:srgbClr val="3D464A"/>
                </a:solidFill>
                <a:latin typeface="Europe" pitchFamily="2" charset="0"/>
              </a:rPr>
              <a:t>трубопроводов </a:t>
            </a:r>
            <a:r>
              <a:rPr lang="ru-RU" sz="1400" dirty="0">
                <a:solidFill>
                  <a:srgbClr val="3D464A"/>
                </a:solidFill>
                <a:latin typeface="Europe" pitchFamily="2" charset="0"/>
              </a:rPr>
              <a:t>и установок;</a:t>
            </a:r>
          </a:p>
          <a:p>
            <a:pPr marL="324000" indent="-324000">
              <a:spcAft>
                <a:spcPts val="500"/>
              </a:spcAft>
              <a:buBlip>
                <a:blip r:embed="rId11"/>
              </a:buBlip>
            </a:pPr>
            <a:r>
              <a:rPr lang="ru-RU" sz="1400" dirty="0">
                <a:solidFill>
                  <a:srgbClr val="3D464A"/>
                </a:solidFill>
                <a:latin typeface="Europe" pitchFamily="2" charset="0"/>
              </a:rPr>
              <a:t>Большой концентрацией опасных веществ, сосредоточенных близко друг к другу;</a:t>
            </a:r>
          </a:p>
          <a:p>
            <a:pPr marL="324000" indent="-324000">
              <a:spcAft>
                <a:spcPts val="500"/>
              </a:spcAft>
              <a:buBlip>
                <a:blip r:embed="rId11"/>
              </a:buBlip>
            </a:pPr>
            <a:r>
              <a:rPr lang="ru-RU" sz="1400" dirty="0">
                <a:solidFill>
                  <a:srgbClr val="3D464A"/>
                </a:solidFill>
                <a:latin typeface="Europe" pitchFamily="2" charset="0"/>
              </a:rPr>
              <a:t>Существенным износом оборудования;</a:t>
            </a:r>
          </a:p>
          <a:p>
            <a:pPr marL="324000" indent="-324000">
              <a:spcAft>
                <a:spcPts val="500"/>
              </a:spcAft>
              <a:buBlip>
                <a:blip r:embed="rId11"/>
              </a:buBlip>
            </a:pPr>
            <a:r>
              <a:rPr lang="ru-RU" sz="1400" dirty="0">
                <a:solidFill>
                  <a:srgbClr val="3D464A"/>
                </a:solidFill>
                <a:latin typeface="Europe" pitchFamily="2" charset="0"/>
              </a:rPr>
              <a:t>Регулярными профилактическими ремонтами;</a:t>
            </a:r>
          </a:p>
          <a:p>
            <a:pPr marL="324000" indent="-324000">
              <a:spcAft>
                <a:spcPts val="500"/>
              </a:spcAft>
              <a:buBlip>
                <a:blip r:embed="rId11"/>
              </a:buBlip>
            </a:pPr>
            <a:r>
              <a:rPr lang="ru-RU" sz="1400" dirty="0">
                <a:solidFill>
                  <a:srgbClr val="3D464A"/>
                </a:solidFill>
                <a:latin typeface="Europe" pitchFamily="2" charset="0"/>
              </a:rPr>
              <a:t>Групповой работой.  </a:t>
            </a:r>
          </a:p>
        </p:txBody>
      </p:sp>
      <p:pic>
        <p:nvPicPr>
          <p:cNvPr id="29" name="Picture 3" descr="C:\Users\MikhaylovaON\Desktop\фото\IMG_2462.JP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314" b="17788"/>
          <a:stretch/>
        </p:blipFill>
        <p:spPr bwMode="auto">
          <a:xfrm>
            <a:off x="6144801" y="1199658"/>
            <a:ext cx="3770975" cy="1848674"/>
          </a:xfrm>
          <a:prstGeom prst="rect">
            <a:avLst/>
          </a:prstGeom>
          <a:noFill/>
          <a:ln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Rectangle 5"/>
          <p:cNvSpPr>
            <a:spLocks noChangeArrowheads="1"/>
          </p:cNvSpPr>
          <p:nvPr/>
        </p:nvSpPr>
        <p:spPr bwMode="auto">
          <a:xfrm>
            <a:off x="5217913" y="1249459"/>
            <a:ext cx="73025" cy="6048000"/>
          </a:xfrm>
          <a:prstGeom prst="rect">
            <a:avLst/>
          </a:prstGeom>
          <a:solidFill>
            <a:srgbClr val="FED208"/>
          </a:solidFill>
          <a:ln w="9525" algn="ctr">
            <a:noFill/>
            <a:miter lim="800000"/>
            <a:headEnd/>
            <a:tailEnd/>
          </a:ln>
        </p:spPr>
        <p:txBody>
          <a:bodyPr wrap="none" lIns="97718" tIns="48860" rIns="97718" bIns="48860" anchor="ctr"/>
          <a:lstStyle/>
          <a:p>
            <a:endParaRPr lang="ru-RU" baseline="-25000" dirty="0"/>
          </a:p>
        </p:txBody>
      </p:sp>
    </p:spTree>
    <p:extLst>
      <p:ext uri="{BB962C8B-B14F-4D97-AF65-F5344CB8AC3E}">
        <p14:creationId xmlns:p14="http://schemas.microsoft.com/office/powerpoint/2010/main" val="296521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C92FBB4-5B0D-4A0C-8D3B-0D84EEA984CC}" type="slidenum">
              <a:rPr lang="ru-RU" smtClean="0">
                <a:latin typeface="Europe"/>
              </a:rPr>
              <a:pPr>
                <a:defRPr/>
              </a:pPr>
              <a:t>3</a:t>
            </a:fld>
            <a:endParaRPr lang="ru-RU" dirty="0">
              <a:latin typeface="Europe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496800" y="241200"/>
            <a:ext cx="9242388" cy="597600"/>
          </a:xfrm>
        </p:spPr>
        <p:txBody>
          <a:bodyPr lIns="89976" tIns="46788" rIns="89976" bIns="46788">
            <a:normAutofit/>
          </a:bodyPr>
          <a:lstStyle/>
          <a:p>
            <a:r>
              <a:rPr lang="ru-RU" dirty="0">
                <a:latin typeface="Europe"/>
              </a:rPr>
              <a:t>2</a:t>
            </a:r>
            <a:r>
              <a:rPr lang="ru-RU" dirty="0" smtClean="0">
                <a:latin typeface="Europe"/>
              </a:rPr>
              <a:t>. </a:t>
            </a:r>
            <a:r>
              <a:rPr lang="ru-RU" dirty="0">
                <a:latin typeface="Europe"/>
              </a:rPr>
              <a:t>Цели внедрения системы </a:t>
            </a:r>
            <a:r>
              <a:rPr lang="ru-RU" dirty="0" smtClean="0">
                <a:latin typeface="Europe"/>
              </a:rPr>
              <a:t>блокировки оборудования</a:t>
            </a:r>
            <a:endParaRPr lang="ru-RU" dirty="0">
              <a:latin typeface="Europe"/>
            </a:endParaRPr>
          </a:p>
        </p:txBody>
      </p:sp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1026220" y="1529823"/>
            <a:ext cx="9505056" cy="83097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square" lIns="91416" tIns="45708" rIns="91416" bIns="45708">
            <a:spAutoFit/>
          </a:bodyPr>
          <a:lstStyle/>
          <a:p>
            <a:pPr defTabSz="913881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kern="0" dirty="0">
                <a:solidFill>
                  <a:srgbClr val="3D464A"/>
                </a:solidFill>
                <a:latin typeface="Europe"/>
                <a:cs typeface="+mn-cs"/>
              </a:rPr>
              <a:t>Отсутствие несчастных случаев при проведении ремонтно-сервисных и пуско-наладочных работ, связанных с несанкционированным включением оборудования, выведенного в </a:t>
            </a:r>
            <a:r>
              <a:rPr lang="ru-RU" sz="1600" kern="0" dirty="0" smtClean="0">
                <a:solidFill>
                  <a:srgbClr val="3D464A"/>
                </a:solidFill>
                <a:latin typeface="Europe"/>
                <a:cs typeface="+mn-cs"/>
              </a:rPr>
              <a:t>ремонт, </a:t>
            </a:r>
            <a:r>
              <a:rPr lang="ru-RU" sz="1600" kern="0" dirty="0">
                <a:solidFill>
                  <a:srgbClr val="3D464A"/>
                </a:solidFill>
                <a:latin typeface="Europe"/>
                <a:cs typeface="+mn-cs"/>
              </a:rPr>
              <a:t>остаточной тепло- или электрической энергией в контуре оборудования, подлежащего ремонту.</a:t>
            </a:r>
            <a:endParaRPr lang="en-US" sz="1600" kern="0" dirty="0">
              <a:solidFill>
                <a:srgbClr val="3D464A"/>
              </a:solidFill>
              <a:latin typeface="Arial Narrow" panose="020B0606020202030204" pitchFamily="34" charset="0"/>
              <a:cs typeface="+mn-cs"/>
            </a:endParaRPr>
          </a:p>
        </p:txBody>
      </p:sp>
      <p:sp>
        <p:nvSpPr>
          <p:cNvPr id="22" name="Text Box 11"/>
          <p:cNvSpPr txBox="1">
            <a:spLocks noChangeArrowheads="1"/>
          </p:cNvSpPr>
          <p:nvPr/>
        </p:nvSpPr>
        <p:spPr bwMode="auto">
          <a:xfrm>
            <a:off x="1026220" y="3924647"/>
            <a:ext cx="9505056" cy="33853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square" lIns="91416" tIns="45708" rIns="91416" bIns="45708">
            <a:spAutoFit/>
          </a:bodyPr>
          <a:lstStyle/>
          <a:p>
            <a:pPr defTabSz="913881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kern="0" dirty="0">
                <a:solidFill>
                  <a:srgbClr val="3D464A"/>
                </a:solidFill>
                <a:latin typeface="Europe"/>
                <a:cs typeface="+mn-cs"/>
              </a:rPr>
              <a:t>Организация ремонтно-сервисных работ в соответствии с мировыми стандартами.</a:t>
            </a:r>
          </a:p>
        </p:txBody>
      </p:sp>
      <p:sp>
        <p:nvSpPr>
          <p:cNvPr id="38" name="Text Box 11"/>
          <p:cNvSpPr txBox="1">
            <a:spLocks noChangeArrowheads="1"/>
          </p:cNvSpPr>
          <p:nvPr/>
        </p:nvSpPr>
        <p:spPr bwMode="auto">
          <a:xfrm>
            <a:off x="1026220" y="6053511"/>
            <a:ext cx="9505056" cy="58475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square" lIns="91416" tIns="45708" rIns="91416" bIns="45708">
            <a:spAutoFit/>
          </a:bodyPr>
          <a:lstStyle/>
          <a:p>
            <a:pPr defTabSz="913881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kern="0" dirty="0">
                <a:solidFill>
                  <a:srgbClr val="3D464A"/>
                </a:solidFill>
                <a:latin typeface="Europe"/>
                <a:cs typeface="+mn-cs"/>
              </a:rPr>
              <a:t>Создание эффективной и действенной системы  взаимодействия между работниками,  участвующими в организации и выполнении работ повышенной опасности.</a:t>
            </a:r>
          </a:p>
        </p:txBody>
      </p:sp>
      <p:sp>
        <p:nvSpPr>
          <p:cNvPr id="46" name="Text Box 11"/>
          <p:cNvSpPr txBox="1">
            <a:spLocks noChangeArrowheads="1"/>
          </p:cNvSpPr>
          <p:nvPr/>
        </p:nvSpPr>
        <p:spPr bwMode="auto">
          <a:xfrm>
            <a:off x="1026220" y="2737811"/>
            <a:ext cx="9505056" cy="58475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square" lIns="91416" tIns="45708" rIns="91416" bIns="45708">
            <a:spAutoFit/>
          </a:bodyPr>
          <a:lstStyle/>
          <a:p>
            <a:pPr defTabSz="913881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kern="0" dirty="0">
                <a:solidFill>
                  <a:srgbClr val="3D464A"/>
                </a:solidFill>
                <a:latin typeface="Europe"/>
                <a:cs typeface="+mn-cs"/>
              </a:rPr>
              <a:t>Минимизация рисков возникновения происшествий и их предпосылок при выполнении </a:t>
            </a:r>
            <a:r>
              <a:rPr lang="ru-RU" sz="1600" kern="0" dirty="0">
                <a:solidFill>
                  <a:srgbClr val="3D464A"/>
                </a:solidFill>
                <a:latin typeface="Europe"/>
              </a:rPr>
              <a:t>ремонтно-сервисных и пуско-наладочных работ.</a:t>
            </a:r>
            <a:endParaRPr lang="en-US" sz="1600" kern="0" dirty="0">
              <a:solidFill>
                <a:srgbClr val="3D464A"/>
              </a:solidFill>
              <a:latin typeface="Arial Narrow" panose="020B0606020202030204" pitchFamily="34" charset="0"/>
            </a:endParaRPr>
          </a:p>
        </p:txBody>
      </p:sp>
      <p:sp>
        <p:nvSpPr>
          <p:cNvPr id="55" name="Text Box 11"/>
          <p:cNvSpPr txBox="1">
            <a:spLocks noChangeArrowheads="1"/>
          </p:cNvSpPr>
          <p:nvPr/>
        </p:nvSpPr>
        <p:spPr bwMode="auto">
          <a:xfrm>
            <a:off x="1026220" y="5004767"/>
            <a:ext cx="9505056" cy="33853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square" lIns="91416" tIns="45708" rIns="91416" bIns="45708">
            <a:spAutoFit/>
          </a:bodyPr>
          <a:lstStyle/>
          <a:p>
            <a:pPr defTabSz="913881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kern="0" dirty="0">
                <a:solidFill>
                  <a:srgbClr val="3D464A"/>
                </a:solidFill>
                <a:latin typeface="Europe"/>
                <a:cs typeface="+mn-cs"/>
              </a:rPr>
              <a:t>Защита от несанкционированного воздействия на технологические процессы.</a:t>
            </a:r>
          </a:p>
        </p:txBody>
      </p:sp>
      <p:sp>
        <p:nvSpPr>
          <p:cNvPr id="45" name="Oval 28"/>
          <p:cNvSpPr>
            <a:spLocks noChangeArrowheads="1"/>
          </p:cNvSpPr>
          <p:nvPr/>
        </p:nvSpPr>
        <p:spPr bwMode="auto">
          <a:xfrm>
            <a:off x="162124" y="1529823"/>
            <a:ext cx="720000" cy="684000"/>
          </a:xfrm>
          <a:prstGeom prst="ellipse">
            <a:avLst/>
          </a:prstGeom>
          <a:solidFill>
            <a:srgbClr val="F6D106"/>
          </a:solidFill>
          <a:ln w="9525" algn="ctr">
            <a:solidFill>
              <a:srgbClr val="BCBCBC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dirty="0" smtClean="0"/>
              <a:t>1</a:t>
            </a:r>
            <a:endParaRPr lang="en-US" sz="3200" dirty="0"/>
          </a:p>
        </p:txBody>
      </p:sp>
      <p:sp>
        <p:nvSpPr>
          <p:cNvPr id="51" name="Oval 28"/>
          <p:cNvSpPr>
            <a:spLocks noChangeArrowheads="1"/>
          </p:cNvSpPr>
          <p:nvPr/>
        </p:nvSpPr>
        <p:spPr bwMode="auto">
          <a:xfrm>
            <a:off x="162124" y="2646505"/>
            <a:ext cx="720000" cy="684000"/>
          </a:xfrm>
          <a:prstGeom prst="ellipse">
            <a:avLst/>
          </a:prstGeom>
          <a:solidFill>
            <a:srgbClr val="F6D106"/>
          </a:solidFill>
          <a:ln w="9525" algn="ctr">
            <a:solidFill>
              <a:srgbClr val="BCBCBC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dirty="0"/>
              <a:t>2</a:t>
            </a:r>
          </a:p>
        </p:txBody>
      </p:sp>
      <p:sp>
        <p:nvSpPr>
          <p:cNvPr id="54" name="Oval 28"/>
          <p:cNvSpPr>
            <a:spLocks noChangeArrowheads="1"/>
          </p:cNvSpPr>
          <p:nvPr/>
        </p:nvSpPr>
        <p:spPr bwMode="auto">
          <a:xfrm>
            <a:off x="162124" y="3744627"/>
            <a:ext cx="720000" cy="684000"/>
          </a:xfrm>
          <a:prstGeom prst="ellipse">
            <a:avLst/>
          </a:prstGeom>
          <a:solidFill>
            <a:srgbClr val="F6D106"/>
          </a:solidFill>
          <a:ln w="9525" algn="ctr">
            <a:solidFill>
              <a:srgbClr val="BCBCBC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dirty="0" smtClean="0"/>
              <a:t>3</a:t>
            </a:r>
            <a:endParaRPr lang="en-US" sz="3200" dirty="0"/>
          </a:p>
        </p:txBody>
      </p:sp>
      <p:sp>
        <p:nvSpPr>
          <p:cNvPr id="60" name="Oval 28"/>
          <p:cNvSpPr>
            <a:spLocks noChangeArrowheads="1"/>
          </p:cNvSpPr>
          <p:nvPr/>
        </p:nvSpPr>
        <p:spPr bwMode="auto">
          <a:xfrm>
            <a:off x="162124" y="4842749"/>
            <a:ext cx="720000" cy="684000"/>
          </a:xfrm>
          <a:prstGeom prst="ellipse">
            <a:avLst/>
          </a:prstGeom>
          <a:solidFill>
            <a:srgbClr val="F6D106"/>
          </a:solidFill>
          <a:ln w="9525" algn="ctr">
            <a:solidFill>
              <a:srgbClr val="BCBCBC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dirty="0" smtClean="0"/>
              <a:t>4</a:t>
            </a:r>
            <a:endParaRPr lang="en-US" sz="3200" dirty="0"/>
          </a:p>
        </p:txBody>
      </p:sp>
      <p:sp>
        <p:nvSpPr>
          <p:cNvPr id="61" name="Oval 28"/>
          <p:cNvSpPr>
            <a:spLocks noChangeArrowheads="1"/>
          </p:cNvSpPr>
          <p:nvPr/>
        </p:nvSpPr>
        <p:spPr bwMode="auto">
          <a:xfrm>
            <a:off x="162124" y="5940871"/>
            <a:ext cx="720000" cy="684000"/>
          </a:xfrm>
          <a:prstGeom prst="ellipse">
            <a:avLst/>
          </a:prstGeom>
          <a:solidFill>
            <a:srgbClr val="F6D106"/>
          </a:solidFill>
          <a:ln w="9525" algn="ctr">
            <a:solidFill>
              <a:srgbClr val="BCBCBC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dirty="0" smtClean="0"/>
              <a:t>5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027009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C92FBB4-5B0D-4A0C-8D3B-0D84EEA984CC}" type="slidenum">
              <a:rPr lang="ru-RU" smtClean="0">
                <a:latin typeface="Europe"/>
              </a:rPr>
              <a:pPr>
                <a:defRPr/>
              </a:pPr>
              <a:t>4</a:t>
            </a:fld>
            <a:endParaRPr lang="ru-RU" dirty="0">
              <a:latin typeface="Europe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496800" y="241200"/>
            <a:ext cx="8388000" cy="597600"/>
          </a:xfrm>
        </p:spPr>
        <p:txBody>
          <a:bodyPr lIns="89976" tIns="46788" rIns="89976" bIns="46788"/>
          <a:lstStyle/>
          <a:p>
            <a:r>
              <a:rPr lang="ru-RU" dirty="0">
                <a:latin typeface="Europe"/>
              </a:rPr>
              <a:t>3</a:t>
            </a:r>
            <a:r>
              <a:rPr lang="ru-RU" dirty="0" smtClean="0">
                <a:latin typeface="Europe"/>
              </a:rPr>
              <a:t>. Что такое процедура блокировки оборудования</a:t>
            </a:r>
            <a:endParaRPr lang="ru-RU" dirty="0">
              <a:latin typeface="Europe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0116" y="1238400"/>
            <a:ext cx="10513168" cy="1077165"/>
          </a:xfrm>
          <a:prstGeom prst="rect">
            <a:avLst/>
          </a:prstGeom>
          <a:noFill/>
        </p:spPr>
        <p:txBody>
          <a:bodyPr wrap="square" lIns="91386" tIns="45694" rIns="91386" bIns="45694" rtlCol="0">
            <a:spAutoFit/>
          </a:bodyPr>
          <a:lstStyle/>
          <a:p>
            <a:pPr algn="just"/>
            <a:r>
              <a:rPr lang="ru-RU" sz="1600" b="1" dirty="0">
                <a:solidFill>
                  <a:srgbClr val="3D464A"/>
                </a:solidFill>
                <a:latin typeface="Europe" pitchFamily="2" charset="0"/>
              </a:rPr>
              <a:t>Процедура блокировки и информирования </a:t>
            </a:r>
            <a:r>
              <a:rPr lang="ru-RU" sz="1600" dirty="0" smtClean="0">
                <a:solidFill>
                  <a:srgbClr val="3D464A"/>
                </a:solidFill>
                <a:latin typeface="Europe" pitchFamily="2" charset="0"/>
              </a:rPr>
              <a:t>– </a:t>
            </a:r>
            <a:r>
              <a:rPr lang="ru-RU" sz="1600" dirty="0">
                <a:solidFill>
                  <a:srgbClr val="3D464A"/>
                </a:solidFill>
                <a:latin typeface="Europe" pitchFamily="2" charset="0"/>
              </a:rPr>
              <a:t>это комплекс мер, направленный на предотвращение включения/срабатывания/движения какого-либо оборудования (или его элемента) и подачи энергии на него в то время, когда это может представлять угрозу для жизни и здоровья людей (когда люди находятся в опасной зоне).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618508" y="2747542"/>
            <a:ext cx="6984776" cy="2395475"/>
          </a:xfrm>
          <a:prstGeom prst="rect">
            <a:avLst/>
          </a:prstGeom>
        </p:spPr>
        <p:txBody>
          <a:bodyPr wrap="square" lIns="91386" tIns="45694" rIns="91386" bIns="45694">
            <a:spAutoFit/>
          </a:bodyPr>
          <a:lstStyle/>
          <a:p>
            <a:pPr>
              <a:spcAft>
                <a:spcPts val="800"/>
              </a:spcAft>
            </a:pPr>
            <a:r>
              <a:rPr lang="ru-RU" sz="1600" b="1" dirty="0">
                <a:solidFill>
                  <a:srgbClr val="3D464A"/>
                </a:solidFill>
                <a:latin typeface="Europe"/>
              </a:rPr>
              <a:t>Процедура </a:t>
            </a:r>
            <a:r>
              <a:rPr lang="ru-RU" sz="1600" b="1" dirty="0" smtClean="0">
                <a:solidFill>
                  <a:srgbClr val="3D464A"/>
                </a:solidFill>
                <a:latin typeface="Europe"/>
              </a:rPr>
              <a:t>блокировки </a:t>
            </a:r>
            <a:r>
              <a:rPr lang="ru-RU" sz="1600" dirty="0">
                <a:solidFill>
                  <a:srgbClr val="3D464A"/>
                </a:solidFill>
                <a:latin typeface="Europe"/>
              </a:rPr>
              <a:t>включает в себя: </a:t>
            </a:r>
          </a:p>
          <a:p>
            <a:pPr marL="324000" indent="-324000">
              <a:spcAft>
                <a:spcPts val="600"/>
              </a:spcAft>
              <a:buBlip>
                <a:blip r:embed="rId3"/>
              </a:buBlip>
            </a:pPr>
            <a:r>
              <a:rPr lang="ru-RU" sz="1600" dirty="0">
                <a:solidFill>
                  <a:srgbClr val="3D464A"/>
                </a:solidFill>
                <a:latin typeface="Europe"/>
              </a:rPr>
              <a:t>Фиксацию отключенных источников энергии блокираторами и замками и контроль ключей от этих замков.</a:t>
            </a:r>
          </a:p>
          <a:p>
            <a:pPr marL="324000" indent="-324000">
              <a:spcAft>
                <a:spcPts val="600"/>
              </a:spcAft>
              <a:buBlip>
                <a:blip r:embed="rId3"/>
              </a:buBlip>
            </a:pPr>
            <a:r>
              <a:rPr lang="ru-RU" sz="1600" dirty="0">
                <a:solidFill>
                  <a:srgbClr val="3D464A"/>
                </a:solidFill>
                <a:latin typeface="Europe"/>
              </a:rPr>
              <a:t>Распределение обязанностей и степеней ответственности всех сотрудников;</a:t>
            </a:r>
          </a:p>
          <a:p>
            <a:pPr marL="324000" indent="-324000">
              <a:spcAft>
                <a:spcPts val="600"/>
              </a:spcAft>
              <a:buBlip>
                <a:blip r:embed="rId3"/>
              </a:buBlip>
            </a:pPr>
            <a:r>
              <a:rPr lang="ru-RU" sz="1600" dirty="0">
                <a:solidFill>
                  <a:srgbClr val="3D464A"/>
                </a:solidFill>
                <a:latin typeface="Europe"/>
              </a:rPr>
              <a:t>Обучение работников процедуре контроля опасных энергий;</a:t>
            </a:r>
          </a:p>
          <a:p>
            <a:pPr marL="324000" indent="-324000">
              <a:spcAft>
                <a:spcPts val="600"/>
              </a:spcAft>
              <a:buBlip>
                <a:blip r:embed="rId3"/>
              </a:buBlip>
            </a:pPr>
            <a:r>
              <a:rPr lang="ru-RU" sz="1600" dirty="0">
                <a:solidFill>
                  <a:srgbClr val="3D464A"/>
                </a:solidFill>
                <a:latin typeface="Europe"/>
              </a:rPr>
              <a:t>Регулярные проверки и переаттестации персонала не реже </a:t>
            </a:r>
            <a:r>
              <a:rPr lang="ru-RU" sz="1600" dirty="0" smtClean="0">
                <a:solidFill>
                  <a:srgbClr val="3D464A"/>
                </a:solidFill>
                <a:latin typeface="Europe"/>
              </a:rPr>
              <a:t>1 </a:t>
            </a:r>
            <a:r>
              <a:rPr lang="ru-RU" sz="1600" dirty="0">
                <a:solidFill>
                  <a:srgbClr val="3D464A"/>
                </a:solidFill>
                <a:latin typeface="Europe"/>
              </a:rPr>
              <a:t>раза в год.</a:t>
            </a:r>
          </a:p>
        </p:txBody>
      </p:sp>
      <p:sp>
        <p:nvSpPr>
          <p:cNvPr id="16" name="Прямоугольник 11"/>
          <p:cNvSpPr>
            <a:spLocks noChangeArrowheads="1"/>
          </p:cNvSpPr>
          <p:nvPr/>
        </p:nvSpPr>
        <p:spPr bwMode="auto">
          <a:xfrm>
            <a:off x="90116" y="5567209"/>
            <a:ext cx="10513168" cy="132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86" tIns="45694" rIns="91386" bIns="45694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8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algn="just">
              <a:buNone/>
            </a:pPr>
            <a:r>
              <a:rPr lang="ru-RU" sz="1600" b="1" dirty="0">
                <a:solidFill>
                  <a:srgbClr val="3D464A"/>
                </a:solidFill>
                <a:latin typeface="Europe"/>
              </a:rPr>
              <a:t>Человек может совершать ошибочные действия </a:t>
            </a:r>
            <a:r>
              <a:rPr lang="ru-RU" sz="1600" dirty="0">
                <a:solidFill>
                  <a:srgbClr val="3D464A"/>
                </a:solidFill>
                <a:latin typeface="Europe"/>
              </a:rPr>
              <a:t>из-за утомления, вызванного физическими перегрузками, умственным перенапряжением, стрессовыми ситуациями, болезненным состоянием. Практически все несчастные случаи вызываются множественными причинами и так называемым «случайным» совпадением событий. Но в любом случае основной виновник происшествия – это человек, поскольку именно он «чего-то не сделал» или «сделал не то».</a:t>
            </a:r>
          </a:p>
        </p:txBody>
      </p:sp>
      <p:sp>
        <p:nvSpPr>
          <p:cNvPr id="15" name="Прямоугольник 11"/>
          <p:cNvSpPr>
            <a:spLocks noChangeArrowheads="1"/>
          </p:cNvSpPr>
          <p:nvPr/>
        </p:nvSpPr>
        <p:spPr bwMode="auto">
          <a:xfrm>
            <a:off x="90116" y="2536045"/>
            <a:ext cx="2952328" cy="2800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86" tIns="45694" rIns="91386" bIns="45694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8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algn="just">
              <a:buNone/>
            </a:pPr>
            <a:r>
              <a:rPr lang="ru-RU" sz="1600" b="1" dirty="0">
                <a:solidFill>
                  <a:srgbClr val="3D464A"/>
                </a:solidFill>
                <a:latin typeface="Europe"/>
              </a:rPr>
              <a:t>При использовании </a:t>
            </a:r>
            <a:r>
              <a:rPr lang="ru-RU" sz="1600" b="1" dirty="0" smtClean="0">
                <a:solidFill>
                  <a:srgbClr val="3D464A"/>
                </a:solidFill>
                <a:latin typeface="Europe"/>
              </a:rPr>
              <a:t>разрешительной системы нарядов-допусков </a:t>
            </a:r>
            <a:r>
              <a:rPr lang="ru-RU" sz="1600" b="1" dirty="0">
                <a:solidFill>
                  <a:srgbClr val="3D464A"/>
                </a:solidFill>
                <a:latin typeface="Europe"/>
              </a:rPr>
              <a:t>работник не имеет физической защиты</a:t>
            </a:r>
            <a:r>
              <a:rPr lang="ru-RU" sz="1600" dirty="0">
                <a:solidFill>
                  <a:srgbClr val="3D464A"/>
                </a:solidFill>
                <a:latin typeface="Europe"/>
              </a:rPr>
              <a:t> и его безопасность зависит от компетентности и внимательности его коллег. Человеческие ошибки нередко становятся причинами тяжелых травм.</a:t>
            </a:r>
          </a:p>
        </p:txBody>
      </p:sp>
      <p:sp>
        <p:nvSpPr>
          <p:cNvPr id="18" name="Freeform 25"/>
          <p:cNvSpPr>
            <a:spLocks/>
          </p:cNvSpPr>
          <p:nvPr>
            <p:custDataLst>
              <p:tags r:id="rId1"/>
            </p:custDataLst>
          </p:nvPr>
        </p:nvSpPr>
        <p:spPr bwMode="auto">
          <a:xfrm flipH="1">
            <a:off x="3042444" y="2433112"/>
            <a:ext cx="7056432" cy="3024336"/>
          </a:xfrm>
          <a:custGeom>
            <a:avLst/>
            <a:gdLst>
              <a:gd name="T0" fmla="*/ 2147483647 w 3240"/>
              <a:gd name="T1" fmla="*/ 0 h 3031"/>
              <a:gd name="T2" fmla="*/ 2147483647 w 3240"/>
              <a:gd name="T3" fmla="*/ 0 h 3031"/>
              <a:gd name="T4" fmla="*/ 2147483647 w 3240"/>
              <a:gd name="T5" fmla="*/ 2147483647 h 3031"/>
              <a:gd name="T6" fmla="*/ 2147483647 w 3240"/>
              <a:gd name="T7" fmla="*/ 2147483647 h 3031"/>
              <a:gd name="T8" fmla="*/ 0 w 3240"/>
              <a:gd name="T9" fmla="*/ 2147483647 h 30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240"/>
              <a:gd name="T16" fmla="*/ 0 h 3031"/>
              <a:gd name="T17" fmla="*/ 3240 w 3240"/>
              <a:gd name="T18" fmla="*/ 3031 h 303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240" h="3031">
                <a:moveTo>
                  <a:pt x="8" y="0"/>
                </a:moveTo>
                <a:lnTo>
                  <a:pt x="2938" y="0"/>
                </a:lnTo>
                <a:lnTo>
                  <a:pt x="3240" y="1562"/>
                </a:lnTo>
                <a:lnTo>
                  <a:pt x="2938" y="3031"/>
                </a:lnTo>
                <a:lnTo>
                  <a:pt x="0" y="3031"/>
                </a:lnTo>
              </a:path>
            </a:pathLst>
          </a:custGeom>
          <a:noFill/>
          <a:ln w="28575" cmpd="sng">
            <a:solidFill>
              <a:srgbClr val="FED208"/>
            </a:solidFill>
            <a:round/>
            <a:headEnd/>
            <a:tailEnd/>
          </a:ln>
        </p:spPr>
        <p:txBody>
          <a:bodyPr lIns="100523" tIns="50261" rIns="100523" bIns="50261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1263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496800" y="241200"/>
            <a:ext cx="8388000" cy="597600"/>
          </a:xfrm>
        </p:spPr>
        <p:txBody>
          <a:bodyPr lIns="89976" tIns="46788" rIns="89976" bIns="46788"/>
          <a:lstStyle/>
          <a:p>
            <a:r>
              <a:rPr lang="ru-RU" dirty="0">
                <a:latin typeface="Europe"/>
              </a:rPr>
              <a:t>4</a:t>
            </a:r>
            <a:r>
              <a:rPr lang="ru-RU" dirty="0" smtClean="0">
                <a:latin typeface="Europe"/>
              </a:rPr>
              <a:t>. Принцип действия процедуры </a:t>
            </a:r>
            <a:r>
              <a:rPr lang="ru-RU" dirty="0" smtClean="0">
                <a:latin typeface="Europe"/>
                <a:ea typeface="Calibri"/>
                <a:cs typeface="Times New Roman"/>
              </a:rPr>
              <a:t>блокировки оборудования</a:t>
            </a:r>
            <a:endParaRPr lang="ru-RU" dirty="0">
              <a:latin typeface="Europe"/>
            </a:endParaRPr>
          </a:p>
        </p:txBody>
      </p:sp>
      <p:sp>
        <p:nvSpPr>
          <p:cNvPr id="16" name="Текст 5"/>
          <p:cNvSpPr txBox="1">
            <a:spLocks/>
          </p:cNvSpPr>
          <p:nvPr/>
        </p:nvSpPr>
        <p:spPr>
          <a:xfrm>
            <a:off x="3601028" y="1806834"/>
            <a:ext cx="3833904" cy="36933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ru-RU" sz="1200" b="1" dirty="0">
                <a:solidFill>
                  <a:srgbClr val="3D464A"/>
                </a:solidFill>
                <a:latin typeface="Europe"/>
              </a:rPr>
              <a:t>Персональный защитный </a:t>
            </a:r>
            <a:r>
              <a:rPr lang="ru-RU" sz="1200" b="1" dirty="0" smtClean="0">
                <a:solidFill>
                  <a:srgbClr val="3D464A"/>
                </a:solidFill>
                <a:latin typeface="Europe"/>
              </a:rPr>
              <a:t>замок (на групповой бокс) </a:t>
            </a:r>
            <a:r>
              <a:rPr lang="ru-RU" sz="1200" b="1" dirty="0">
                <a:solidFill>
                  <a:srgbClr val="3D464A"/>
                </a:solidFill>
                <a:latin typeface="Europe"/>
              </a:rPr>
              <a:t>= гарантия безопасности</a:t>
            </a:r>
            <a:endParaRPr lang="ru-RU" sz="1200" b="1" dirty="0">
              <a:solidFill>
                <a:srgbClr val="3D464A"/>
              </a:solidFill>
              <a:latin typeface="Europe"/>
              <a:cs typeface="Arial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5537" y="1155273"/>
            <a:ext cx="10594753" cy="507795"/>
          </a:xfrm>
          <a:prstGeom prst="rect">
            <a:avLst/>
          </a:prstGeom>
        </p:spPr>
        <p:txBody>
          <a:bodyPr wrap="square" lIns="91404" tIns="45702" rIns="91404" bIns="45702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ru-RU" sz="1800" dirty="0">
                <a:solidFill>
                  <a:srgbClr val="3D464A"/>
                </a:solidFill>
                <a:latin typeface="Europe"/>
                <a:cs typeface="Arial" panose="020B0604020202020204" pitchFamily="34" charset="0"/>
              </a:rPr>
              <a:t>Принцип действия групповой блокировки, принятой на заводах ПАО </a:t>
            </a:r>
            <a:r>
              <a:rPr lang="ru-RU" sz="1800" dirty="0" smtClean="0">
                <a:solidFill>
                  <a:srgbClr val="3D464A"/>
                </a:solidFill>
                <a:latin typeface="Europe"/>
                <a:cs typeface="Arial" panose="020B0604020202020204" pitchFamily="34" charset="0"/>
              </a:rPr>
              <a:t>«АНК </a:t>
            </a:r>
            <a:r>
              <a:rPr lang="ru-RU" sz="1800" dirty="0">
                <a:solidFill>
                  <a:srgbClr val="3D464A"/>
                </a:solidFill>
                <a:latin typeface="Europe"/>
                <a:cs typeface="Arial" panose="020B0604020202020204" pitchFamily="34" charset="0"/>
              </a:rPr>
              <a:t>«Башнефть»:</a:t>
            </a:r>
          </a:p>
        </p:txBody>
      </p:sp>
      <p:sp>
        <p:nvSpPr>
          <p:cNvPr id="19" name="Текст 5"/>
          <p:cNvSpPr txBox="1">
            <a:spLocks/>
          </p:cNvSpPr>
          <p:nvPr/>
        </p:nvSpPr>
        <p:spPr>
          <a:xfrm>
            <a:off x="45537" y="1796922"/>
            <a:ext cx="3284939" cy="36933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ru-RU" sz="1200" b="1" dirty="0">
                <a:solidFill>
                  <a:srgbClr val="3D464A"/>
                </a:solidFill>
                <a:latin typeface="Europe"/>
              </a:rPr>
              <a:t>Запорный замок </a:t>
            </a:r>
            <a:r>
              <a:rPr lang="ru-RU" sz="1200" b="1" dirty="0" smtClean="0">
                <a:solidFill>
                  <a:srgbClr val="3D464A"/>
                </a:solidFill>
                <a:latin typeface="Europe"/>
              </a:rPr>
              <a:t>(на оборудование) = </a:t>
            </a:r>
            <a:r>
              <a:rPr lang="ru-RU" sz="1200" b="1" dirty="0">
                <a:solidFill>
                  <a:srgbClr val="3D464A"/>
                </a:solidFill>
                <a:latin typeface="Europe"/>
              </a:rPr>
              <a:t>надежная фиксация оборудования</a:t>
            </a:r>
            <a:endParaRPr lang="ru-RU" sz="1200" b="1" dirty="0">
              <a:solidFill>
                <a:srgbClr val="3D464A"/>
              </a:solidFill>
              <a:latin typeface="Europe"/>
              <a:cs typeface="Arial" charset="0"/>
            </a:endParaRPr>
          </a:p>
        </p:txBody>
      </p:sp>
      <p:sp>
        <p:nvSpPr>
          <p:cNvPr id="8" name="Текст 5"/>
          <p:cNvSpPr txBox="1">
            <a:spLocks/>
          </p:cNvSpPr>
          <p:nvPr/>
        </p:nvSpPr>
        <p:spPr>
          <a:xfrm>
            <a:off x="8083003" y="1991500"/>
            <a:ext cx="2462285" cy="4889406"/>
          </a:xfrm>
          <a:prstGeom prst="rect">
            <a:avLst/>
          </a:prstGeom>
        </p:spPr>
        <p:txBody>
          <a:bodyPr wrap="square" lIns="36000" tIns="36000" rIns="36000" bIns="36000">
            <a:sp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563" indent="-182563">
              <a:spcBef>
                <a:spcPts val="0"/>
              </a:spcBef>
              <a:spcAft>
                <a:spcPts val="1000"/>
              </a:spcAft>
              <a:buClr>
                <a:srgbClr val="3D464A"/>
              </a:buClr>
              <a:buFont typeface="+mj-lt"/>
              <a:buAutoNum type="arabicPeriod"/>
              <a:defRPr/>
            </a:pPr>
            <a:r>
              <a:rPr lang="ru-RU" sz="1200" spc="10" dirty="0" smtClean="0">
                <a:solidFill>
                  <a:srgbClr val="3D464A"/>
                </a:solidFill>
                <a:latin typeface="Europe"/>
              </a:rPr>
              <a:t>  Все </a:t>
            </a:r>
            <a:r>
              <a:rPr lang="ru-RU" sz="1200" spc="10" dirty="0">
                <a:solidFill>
                  <a:srgbClr val="3D464A"/>
                </a:solidFill>
                <a:latin typeface="Europe"/>
              </a:rPr>
              <a:t>источники энергии фиксируются блокираторами и закрываются </a:t>
            </a:r>
            <a:r>
              <a:rPr lang="ru-RU" sz="1200" b="1" spc="10" dirty="0" smtClean="0">
                <a:solidFill>
                  <a:srgbClr val="FF0000"/>
                </a:solidFill>
                <a:latin typeface="Europe"/>
              </a:rPr>
              <a:t>красными</a:t>
            </a:r>
            <a:r>
              <a:rPr lang="ru-RU" sz="1200" spc="10" dirty="0" smtClean="0">
                <a:solidFill>
                  <a:srgbClr val="3D464A"/>
                </a:solidFill>
                <a:latin typeface="Europe"/>
              </a:rPr>
              <a:t> </a:t>
            </a:r>
            <a:r>
              <a:rPr lang="ru-RU" sz="1200" b="1" spc="10" dirty="0" smtClean="0">
                <a:solidFill>
                  <a:srgbClr val="3D464A"/>
                </a:solidFill>
                <a:latin typeface="Europe"/>
              </a:rPr>
              <a:t>запорными </a:t>
            </a:r>
            <a:r>
              <a:rPr lang="ru-RU" sz="1200" spc="10" dirty="0" smtClean="0">
                <a:solidFill>
                  <a:srgbClr val="3D464A"/>
                </a:solidFill>
                <a:latin typeface="Europe"/>
              </a:rPr>
              <a:t>замками Технологического персонала;</a:t>
            </a:r>
          </a:p>
          <a:p>
            <a:pPr marL="182563" indent="-182563">
              <a:spcBef>
                <a:spcPts val="0"/>
              </a:spcBef>
              <a:spcAft>
                <a:spcPts val="1000"/>
              </a:spcAft>
              <a:buClr>
                <a:srgbClr val="3D464A"/>
              </a:buClr>
              <a:buFont typeface="+mj-lt"/>
              <a:buAutoNum type="arabicPeriod"/>
              <a:defRPr/>
            </a:pPr>
            <a:r>
              <a:rPr lang="ru-RU" sz="1200" spc="10" dirty="0" smtClean="0">
                <a:solidFill>
                  <a:srgbClr val="3D464A"/>
                </a:solidFill>
                <a:latin typeface="Europe"/>
              </a:rPr>
              <a:t>  Ключи </a:t>
            </a:r>
            <a:r>
              <a:rPr lang="ru-RU" sz="1200" spc="10" dirty="0">
                <a:solidFill>
                  <a:srgbClr val="3D464A"/>
                </a:solidFill>
                <a:latin typeface="Europe"/>
              </a:rPr>
              <a:t>от </a:t>
            </a:r>
            <a:r>
              <a:rPr lang="ru-RU" sz="1200" b="1" spc="10" dirty="0">
                <a:solidFill>
                  <a:srgbClr val="FF0000"/>
                </a:solidFill>
                <a:latin typeface="Europe"/>
              </a:rPr>
              <a:t>красных</a:t>
            </a:r>
            <a:r>
              <a:rPr lang="ru-RU" sz="1200" spc="10" dirty="0">
                <a:solidFill>
                  <a:srgbClr val="3D464A"/>
                </a:solidFill>
                <a:latin typeface="Europe"/>
              </a:rPr>
              <a:t> </a:t>
            </a:r>
            <a:r>
              <a:rPr lang="ru-RU" sz="1200" b="1" spc="10" dirty="0">
                <a:solidFill>
                  <a:srgbClr val="3D464A"/>
                </a:solidFill>
                <a:latin typeface="Europe"/>
              </a:rPr>
              <a:t>запорных</a:t>
            </a:r>
            <a:r>
              <a:rPr lang="ru-RU" sz="1200" spc="10" dirty="0">
                <a:solidFill>
                  <a:srgbClr val="3D464A"/>
                </a:solidFill>
                <a:latin typeface="Europe"/>
              </a:rPr>
              <a:t>  замков помещаются  в групповой бокс.</a:t>
            </a:r>
          </a:p>
          <a:p>
            <a:pPr marL="182563" indent="-182563">
              <a:spcBef>
                <a:spcPts val="0"/>
              </a:spcBef>
              <a:spcAft>
                <a:spcPts val="1000"/>
              </a:spcAft>
              <a:buClr>
                <a:srgbClr val="3D464A"/>
              </a:buClr>
              <a:buNone/>
              <a:defRPr/>
            </a:pPr>
            <a:r>
              <a:rPr lang="ru-RU" sz="1200" spc="10" dirty="0" smtClean="0">
                <a:solidFill>
                  <a:srgbClr val="3D464A"/>
                </a:solidFill>
                <a:latin typeface="Europe"/>
              </a:rPr>
              <a:t>3.   </a:t>
            </a:r>
            <a:r>
              <a:rPr lang="ru-RU" sz="1200" b="1" spc="10" dirty="0" smtClean="0">
                <a:solidFill>
                  <a:srgbClr val="3D464A"/>
                </a:solidFill>
                <a:latin typeface="Europe"/>
              </a:rPr>
              <a:t>Защитные</a:t>
            </a:r>
            <a:r>
              <a:rPr lang="ru-RU" sz="1200" spc="10" dirty="0" smtClean="0">
                <a:latin typeface="Europe"/>
              </a:rPr>
              <a:t> </a:t>
            </a:r>
            <a:r>
              <a:rPr lang="ru-RU" sz="1200" b="1" spc="10" dirty="0" smtClean="0">
                <a:latin typeface="Europe"/>
              </a:rPr>
              <a:t>черные</a:t>
            </a:r>
            <a:r>
              <a:rPr lang="ru-RU" sz="1200" spc="10" dirty="0" smtClean="0">
                <a:latin typeface="Europe"/>
              </a:rPr>
              <a:t> </a:t>
            </a:r>
            <a:r>
              <a:rPr lang="ru-RU" sz="1200" spc="10" dirty="0" smtClean="0">
                <a:solidFill>
                  <a:srgbClr val="3D464A"/>
                </a:solidFill>
                <a:latin typeface="Europe"/>
              </a:rPr>
              <a:t>замки Производителей работ (ремонтный персонал, Подрядная организация) вешаются на групповой бокс, для ограничения доступа к запорным красным замкам Технологического персонала;</a:t>
            </a:r>
            <a:endParaRPr lang="ru-RU" sz="1200" spc="10" dirty="0">
              <a:solidFill>
                <a:srgbClr val="3D464A"/>
              </a:solidFill>
              <a:latin typeface="Europe"/>
            </a:endParaRPr>
          </a:p>
          <a:p>
            <a:pPr marL="182563" indent="-182563">
              <a:spcBef>
                <a:spcPts val="0"/>
              </a:spcBef>
              <a:spcAft>
                <a:spcPts val="0"/>
              </a:spcAft>
              <a:buClr>
                <a:srgbClr val="3D464A"/>
              </a:buClr>
              <a:buNone/>
              <a:defRPr/>
            </a:pPr>
            <a:r>
              <a:rPr lang="ru-RU" sz="1200" spc="10" dirty="0" smtClean="0">
                <a:solidFill>
                  <a:srgbClr val="3D464A"/>
                </a:solidFill>
                <a:latin typeface="Europe"/>
              </a:rPr>
              <a:t>4.   Групповой </a:t>
            </a:r>
            <a:r>
              <a:rPr lang="ru-RU" sz="1200" spc="10" dirty="0">
                <a:solidFill>
                  <a:srgbClr val="3D464A"/>
                </a:solidFill>
                <a:latin typeface="Europe"/>
              </a:rPr>
              <a:t>бокс </a:t>
            </a:r>
            <a:r>
              <a:rPr lang="ru-RU" sz="1200" spc="10" dirty="0" smtClean="0">
                <a:solidFill>
                  <a:srgbClr val="3D464A"/>
                </a:solidFill>
                <a:latin typeface="Europe"/>
              </a:rPr>
              <a:t>закрывается  </a:t>
            </a:r>
            <a:r>
              <a:rPr lang="ru-RU" sz="1200" b="1" spc="10" dirty="0">
                <a:solidFill>
                  <a:srgbClr val="3D464A"/>
                </a:solidFill>
                <a:latin typeface="Europe"/>
              </a:rPr>
              <a:t>защитными </a:t>
            </a:r>
            <a:r>
              <a:rPr lang="ru-RU" sz="1200" spc="10" dirty="0">
                <a:solidFill>
                  <a:srgbClr val="3D464A"/>
                </a:solidFill>
                <a:latin typeface="Europe"/>
              </a:rPr>
              <a:t>замками </a:t>
            </a:r>
            <a:r>
              <a:rPr lang="ru-RU" sz="1200" spc="10" dirty="0" smtClean="0">
                <a:solidFill>
                  <a:srgbClr val="3D464A"/>
                </a:solidFill>
                <a:latin typeface="Europe"/>
              </a:rPr>
              <a:t>Допускающего (ИТР объекта), ГСС (при проведении газоопасных работ) и </a:t>
            </a:r>
            <a:r>
              <a:rPr lang="ru-RU" sz="1200" spc="10" dirty="0">
                <a:solidFill>
                  <a:srgbClr val="3D464A"/>
                </a:solidFill>
                <a:latin typeface="Europe"/>
              </a:rPr>
              <a:t>Производителей работ.</a:t>
            </a:r>
          </a:p>
        </p:txBody>
      </p:sp>
      <p:sp>
        <p:nvSpPr>
          <p:cNvPr id="9" name="Freeform 25"/>
          <p:cNvSpPr>
            <a:spLocks/>
          </p:cNvSpPr>
          <p:nvPr>
            <p:custDataLst>
              <p:tags r:id="rId1"/>
            </p:custDataLst>
          </p:nvPr>
        </p:nvSpPr>
        <p:spPr bwMode="auto">
          <a:xfrm flipH="1">
            <a:off x="7794971" y="1806834"/>
            <a:ext cx="2808310" cy="5223877"/>
          </a:xfrm>
          <a:custGeom>
            <a:avLst/>
            <a:gdLst>
              <a:gd name="T0" fmla="*/ 2147483647 w 3240"/>
              <a:gd name="T1" fmla="*/ 0 h 3031"/>
              <a:gd name="T2" fmla="*/ 2147483647 w 3240"/>
              <a:gd name="T3" fmla="*/ 0 h 3031"/>
              <a:gd name="T4" fmla="*/ 2147483647 w 3240"/>
              <a:gd name="T5" fmla="*/ 2147483647 h 3031"/>
              <a:gd name="T6" fmla="*/ 2147483647 w 3240"/>
              <a:gd name="T7" fmla="*/ 2147483647 h 3031"/>
              <a:gd name="T8" fmla="*/ 0 w 3240"/>
              <a:gd name="T9" fmla="*/ 2147483647 h 30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240"/>
              <a:gd name="T16" fmla="*/ 0 h 3031"/>
              <a:gd name="T17" fmla="*/ 3240 w 3240"/>
              <a:gd name="T18" fmla="*/ 3031 h 303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240" h="3031">
                <a:moveTo>
                  <a:pt x="8" y="0"/>
                </a:moveTo>
                <a:lnTo>
                  <a:pt x="2938" y="0"/>
                </a:lnTo>
                <a:lnTo>
                  <a:pt x="3240" y="1562"/>
                </a:lnTo>
                <a:lnTo>
                  <a:pt x="2938" y="3031"/>
                </a:lnTo>
                <a:lnTo>
                  <a:pt x="0" y="3031"/>
                </a:lnTo>
              </a:path>
            </a:pathLst>
          </a:custGeom>
          <a:noFill/>
          <a:ln w="28575" cmpd="sng">
            <a:solidFill>
              <a:srgbClr val="FED208"/>
            </a:solidFill>
            <a:round/>
            <a:headEnd/>
            <a:tailEnd/>
          </a:ln>
        </p:spPr>
        <p:txBody>
          <a:bodyPr lIns="100523" tIns="50261" rIns="100523" bIns="50261"/>
          <a:lstStyle/>
          <a:p>
            <a:endParaRPr lang="ru-RU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59241FC-620E-4B9F-AC82-898CE14FC30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03" y="2173460"/>
            <a:ext cx="7627961" cy="4857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7254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C92FBB4-5B0D-4A0C-8D3B-0D84EEA984CC}" type="slidenum">
              <a:rPr lang="ru-RU" smtClean="0">
                <a:latin typeface="Europe"/>
              </a:rPr>
              <a:pPr>
                <a:defRPr/>
              </a:pPr>
              <a:t>6</a:t>
            </a:fld>
            <a:endParaRPr lang="ru-RU" dirty="0">
              <a:latin typeface="Europe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496800" y="241200"/>
            <a:ext cx="8388000" cy="597600"/>
          </a:xfrm>
        </p:spPr>
        <p:txBody>
          <a:bodyPr lIns="89976" tIns="46788" rIns="89976" bIns="46788"/>
          <a:lstStyle/>
          <a:p>
            <a:r>
              <a:rPr lang="ru-RU" dirty="0">
                <a:latin typeface="Europe"/>
              </a:rPr>
              <a:t>5</a:t>
            </a:r>
            <a:r>
              <a:rPr lang="ru-RU" dirty="0" smtClean="0">
                <a:latin typeface="Europe"/>
              </a:rPr>
              <a:t>. Элементы процедуры блокировки оборудования</a:t>
            </a:r>
            <a:endParaRPr lang="ru-RU" dirty="0">
              <a:latin typeface="Europe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8580" y="1607373"/>
            <a:ext cx="3096344" cy="840028"/>
          </a:xfrm>
          <a:prstGeom prst="rect">
            <a:avLst/>
          </a:prstGeom>
          <a:noFill/>
        </p:spPr>
        <p:txBody>
          <a:bodyPr wrap="square" lIns="91386" tIns="45694" rIns="91386" bIns="45694" rtlCol="0">
            <a:spAutoFit/>
          </a:bodyPr>
          <a:lstStyle/>
          <a:p>
            <a:r>
              <a:rPr lang="ru-RU" sz="1200" b="1" dirty="0">
                <a:solidFill>
                  <a:srgbClr val="3D464A"/>
                </a:solidFill>
                <a:latin typeface="Europe"/>
              </a:rPr>
              <a:t>Блокиратор</a:t>
            </a:r>
            <a:r>
              <a:rPr lang="ru-RU" sz="1200" dirty="0">
                <a:solidFill>
                  <a:srgbClr val="3D464A"/>
                </a:solidFill>
                <a:latin typeface="Europe"/>
              </a:rPr>
              <a:t>, блокирующее устройство – приспособление, которое позволяет зафиксировать устройство отключения энергии в безопасном положении.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684126" y="1620391"/>
            <a:ext cx="3345150" cy="840008"/>
          </a:xfrm>
          <a:prstGeom prst="rect">
            <a:avLst/>
          </a:prstGeom>
          <a:noFill/>
        </p:spPr>
        <p:txBody>
          <a:bodyPr wrap="square" lIns="91386" tIns="45694" rIns="91386" bIns="45694" rtlCol="0">
            <a:spAutoFit/>
          </a:bodyPr>
          <a:lstStyle/>
          <a:p>
            <a:pPr algn="just"/>
            <a:r>
              <a:rPr lang="ru-RU" sz="1200" b="1" dirty="0">
                <a:solidFill>
                  <a:srgbClr val="3D464A"/>
                </a:solidFill>
                <a:latin typeface="Europe"/>
              </a:rPr>
              <a:t>Навесной замок </a:t>
            </a:r>
            <a:r>
              <a:rPr lang="ru-RU" sz="1200" dirty="0">
                <a:solidFill>
                  <a:srgbClr val="3D464A"/>
                </a:solidFill>
                <a:latin typeface="Europe"/>
              </a:rPr>
              <a:t>– служит для запирания блокиратора или непосредственно устройства отключения энергии (при наличии встроенной блокировки).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120258" y="1620391"/>
            <a:ext cx="3096542" cy="653392"/>
          </a:xfrm>
          <a:prstGeom prst="rect">
            <a:avLst/>
          </a:prstGeom>
        </p:spPr>
        <p:txBody>
          <a:bodyPr wrap="square" lIns="91386" tIns="45694" rIns="91386" bIns="45694">
            <a:spAutoFit/>
          </a:bodyPr>
          <a:lstStyle/>
          <a:p>
            <a:pPr algn="just"/>
            <a:r>
              <a:rPr lang="ru-RU" sz="1200" b="1" dirty="0">
                <a:solidFill>
                  <a:srgbClr val="3D464A"/>
                </a:solidFill>
                <a:latin typeface="Europe"/>
              </a:rPr>
              <a:t>Бирка</a:t>
            </a:r>
            <a:r>
              <a:rPr lang="ru-RU" sz="1200" dirty="0">
                <a:solidFill>
                  <a:srgbClr val="3D464A"/>
                </a:solidFill>
                <a:latin typeface="Europe"/>
              </a:rPr>
              <a:t> – содержит информацию о виде работ, времени начала и окончания работ, ответственном лице и т.д. </a:t>
            </a:r>
          </a:p>
        </p:txBody>
      </p:sp>
      <p:sp>
        <p:nvSpPr>
          <p:cNvPr id="17" name="Плюс 16"/>
          <p:cNvSpPr/>
          <p:nvPr/>
        </p:nvSpPr>
        <p:spPr bwMode="auto">
          <a:xfrm>
            <a:off x="3090838" y="2845744"/>
            <a:ext cx="593288" cy="626691"/>
          </a:xfrm>
          <a:prstGeom prst="mathPl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86" tIns="45694" rIns="91386" bIns="45694" numCol="1" rtlCol="0" anchor="t" anchorCtr="0" compatLnSpc="1">
            <a:prstTxWarp prst="textNoShape">
              <a:avLst/>
            </a:prstTxWarp>
          </a:bodyPr>
          <a:lstStyle/>
          <a:p>
            <a:pPr defTabSz="1042396"/>
            <a:endParaRPr lang="ru-RU">
              <a:latin typeface="Europe"/>
            </a:endParaRPr>
          </a:p>
        </p:txBody>
      </p:sp>
      <p:sp>
        <p:nvSpPr>
          <p:cNvPr id="18" name="Плюс 17"/>
          <p:cNvSpPr/>
          <p:nvPr/>
        </p:nvSpPr>
        <p:spPr bwMode="auto">
          <a:xfrm>
            <a:off x="6751071" y="2904934"/>
            <a:ext cx="593288" cy="626691"/>
          </a:xfrm>
          <a:prstGeom prst="mathPl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86" tIns="45694" rIns="91386" bIns="45694" numCol="1" rtlCol="0" anchor="t" anchorCtr="0" compatLnSpc="1">
            <a:prstTxWarp prst="textNoShape">
              <a:avLst/>
            </a:prstTxWarp>
          </a:bodyPr>
          <a:lstStyle/>
          <a:p>
            <a:pPr defTabSz="1042396"/>
            <a:endParaRPr lang="ru-RU">
              <a:latin typeface="Europe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304924" y="4421592"/>
            <a:ext cx="2545832" cy="840008"/>
          </a:xfrm>
          <a:prstGeom prst="rect">
            <a:avLst/>
          </a:prstGeom>
        </p:spPr>
        <p:txBody>
          <a:bodyPr wrap="square" lIns="91386" tIns="45694" rIns="91386" bIns="45694">
            <a:spAutoFit/>
          </a:bodyPr>
          <a:lstStyle/>
          <a:p>
            <a:pPr>
              <a:spcAft>
                <a:spcPts val="0"/>
              </a:spcAft>
            </a:pPr>
            <a:r>
              <a:rPr lang="ru-RU" sz="1200" b="1" dirty="0">
                <a:solidFill>
                  <a:srgbClr val="3D464A"/>
                </a:solidFill>
                <a:latin typeface="Europe"/>
              </a:rPr>
              <a:t>Замковый множитель </a:t>
            </a:r>
            <a:r>
              <a:rPr lang="ru-RU" sz="1200" dirty="0">
                <a:solidFill>
                  <a:srgbClr val="3D464A"/>
                </a:solidFill>
                <a:latin typeface="Europe"/>
              </a:rPr>
              <a:t>– устройство, позволяющее устанавливать несколько замков на одной проушине.</a:t>
            </a:r>
          </a:p>
        </p:txBody>
      </p:sp>
      <p:pic>
        <p:nvPicPr>
          <p:cNvPr id="22" name="Picture 2" descr="417.jpg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3768153" y="5432436"/>
            <a:ext cx="1428183" cy="147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96800" y="1238400"/>
            <a:ext cx="9720000" cy="384684"/>
          </a:xfrm>
          <a:prstGeom prst="rect">
            <a:avLst/>
          </a:prstGeom>
          <a:noFill/>
        </p:spPr>
        <p:txBody>
          <a:bodyPr wrap="square" lIns="91386" tIns="45694" rIns="91386" bIns="45694" rtlCol="0">
            <a:spAutoFit/>
          </a:bodyPr>
          <a:lstStyle/>
          <a:p>
            <a:pPr algn="ctr"/>
            <a:r>
              <a:rPr lang="ru-RU" sz="1900" b="1" dirty="0">
                <a:solidFill>
                  <a:srgbClr val="3D464A"/>
                </a:solidFill>
                <a:latin typeface="Europe"/>
              </a:rPr>
              <a:t>Основные элементы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5994772" y="4421592"/>
            <a:ext cx="1240315" cy="280101"/>
          </a:xfrm>
          <a:prstGeom prst="rect">
            <a:avLst/>
          </a:prstGeom>
        </p:spPr>
        <p:txBody>
          <a:bodyPr wrap="square" lIns="91386" tIns="45694" rIns="91386" bIns="45694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b="1" dirty="0">
                <a:solidFill>
                  <a:srgbClr val="3D464A"/>
                </a:solidFill>
                <a:latin typeface="Europe"/>
              </a:rPr>
              <a:t>Хранение</a:t>
            </a:r>
            <a:endParaRPr lang="ru-RU" sz="1200" dirty="0">
              <a:solidFill>
                <a:srgbClr val="3D464A"/>
              </a:solidFill>
              <a:latin typeface="Europe"/>
            </a:endParaRPr>
          </a:p>
        </p:txBody>
      </p:sp>
      <p:pic>
        <p:nvPicPr>
          <p:cNvPr id="25" name="Picture 2" descr="BS2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9449" y="6094732"/>
            <a:ext cx="988397" cy="1076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Прямоугольник 26"/>
          <p:cNvSpPr/>
          <p:nvPr/>
        </p:nvSpPr>
        <p:spPr>
          <a:xfrm>
            <a:off x="8249232" y="4421592"/>
            <a:ext cx="1777988" cy="280101"/>
          </a:xfrm>
          <a:prstGeom prst="rect">
            <a:avLst/>
          </a:prstGeom>
        </p:spPr>
        <p:txBody>
          <a:bodyPr wrap="square" lIns="91386" tIns="45694" rIns="91386" bIns="45694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200" b="1" dirty="0">
                <a:solidFill>
                  <a:srgbClr val="3D464A"/>
                </a:solidFill>
                <a:latin typeface="Europe"/>
              </a:rPr>
              <a:t>Переноска</a:t>
            </a:r>
            <a:endParaRPr lang="ru-RU" sz="1200" dirty="0">
              <a:solidFill>
                <a:srgbClr val="3D464A"/>
              </a:solidFill>
              <a:latin typeface="Europe"/>
            </a:endParaRPr>
          </a:p>
        </p:txBody>
      </p:sp>
      <p:pic>
        <p:nvPicPr>
          <p:cNvPr id="30" name="Picture 8" descr="7126D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8783" y="4786384"/>
            <a:ext cx="1393713" cy="1091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90116" y="4043442"/>
            <a:ext cx="10441160" cy="384696"/>
          </a:xfrm>
          <a:prstGeom prst="rect">
            <a:avLst/>
          </a:prstGeom>
          <a:noFill/>
        </p:spPr>
        <p:txBody>
          <a:bodyPr wrap="square" lIns="91386" tIns="45694" rIns="91386" bIns="45694" rtlCol="0">
            <a:spAutoFit/>
          </a:bodyPr>
          <a:lstStyle/>
          <a:p>
            <a:pPr algn="ctr"/>
            <a:r>
              <a:rPr lang="ru-RU" sz="1900" b="1" dirty="0">
                <a:solidFill>
                  <a:srgbClr val="3D464A"/>
                </a:solidFill>
                <a:latin typeface="Europe"/>
              </a:rPr>
              <a:t>Вспомогательные элементы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1294077" y="3531625"/>
            <a:ext cx="236199" cy="1484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endParaRPr lang="ru-RU" sz="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245" y="2540224"/>
            <a:ext cx="1506538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832" y="2474818"/>
            <a:ext cx="1858962" cy="1500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08580" y="4421592"/>
            <a:ext cx="2882258" cy="1200276"/>
          </a:xfrm>
          <a:prstGeom prst="rect">
            <a:avLst/>
          </a:prstGeom>
        </p:spPr>
        <p:txBody>
          <a:bodyPr wrap="square" lIns="91386" tIns="45694" rIns="91386" bIns="45694">
            <a:spAutoFit/>
          </a:bodyPr>
          <a:lstStyle/>
          <a:p>
            <a:r>
              <a:rPr lang="ru-RU" sz="1200" b="1" dirty="0">
                <a:solidFill>
                  <a:srgbClr val="3D464A"/>
                </a:solidFill>
                <a:latin typeface="Europe"/>
              </a:rPr>
              <a:t>Групповой </a:t>
            </a:r>
            <a:r>
              <a:rPr lang="ru-RU" sz="1200" b="1" dirty="0" smtClean="0">
                <a:solidFill>
                  <a:srgbClr val="3D464A"/>
                </a:solidFill>
                <a:latin typeface="Europe"/>
              </a:rPr>
              <a:t>бокс </a:t>
            </a:r>
            <a:r>
              <a:rPr lang="ru-RU" sz="1200" dirty="0" smtClean="0">
                <a:solidFill>
                  <a:srgbClr val="3D464A"/>
                </a:solidFill>
                <a:latin typeface="Europe"/>
              </a:rPr>
              <a:t>–</a:t>
            </a:r>
            <a:endParaRPr lang="ru-RU" sz="1200" b="1" dirty="0" smtClean="0">
              <a:solidFill>
                <a:srgbClr val="3D464A"/>
              </a:solidFill>
              <a:latin typeface="Europe"/>
            </a:endParaRPr>
          </a:p>
          <a:p>
            <a:pPr algn="just"/>
            <a:r>
              <a:rPr lang="ru-RU" sz="1200" dirty="0" smtClean="0">
                <a:solidFill>
                  <a:srgbClr val="3D464A"/>
                </a:solidFill>
                <a:latin typeface="Europe"/>
              </a:rPr>
              <a:t>предназначен для хранения ключей от замков, которыми заблокированы источники опасной энергии при проведении ремонтных работ группой работников. </a:t>
            </a:r>
            <a:endParaRPr lang="ru-RU" sz="1200" dirty="0">
              <a:solidFill>
                <a:srgbClr val="3D464A"/>
              </a:solidFill>
              <a:latin typeface="Europe"/>
            </a:endParaRPr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8988" y="2273783"/>
            <a:ext cx="1849686" cy="1796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5598" y="4775931"/>
            <a:ext cx="1689100" cy="80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9232" y="5649821"/>
            <a:ext cx="1895475" cy="146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9" name="Picture 7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96"/>
          <a:stretch/>
        </p:blipFill>
        <p:spPr bwMode="auto">
          <a:xfrm>
            <a:off x="842057" y="5821528"/>
            <a:ext cx="1560513" cy="1349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8837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C92FBB4-5B0D-4A0C-8D3B-0D84EEA984CC}" type="slidenum">
              <a:rPr lang="ru-RU" smtClean="0">
                <a:latin typeface="Europe"/>
              </a:rPr>
              <a:pPr>
                <a:defRPr/>
              </a:pPr>
              <a:t>7</a:t>
            </a:fld>
            <a:endParaRPr lang="ru-RU" dirty="0">
              <a:latin typeface="Europe"/>
            </a:endParaRPr>
          </a:p>
        </p:txBody>
      </p:sp>
      <p:sp>
        <p:nvSpPr>
          <p:cNvPr id="33" name="Прямоугольник 11"/>
          <p:cNvSpPr>
            <a:spLocks noChangeArrowheads="1"/>
          </p:cNvSpPr>
          <p:nvPr/>
        </p:nvSpPr>
        <p:spPr bwMode="auto">
          <a:xfrm>
            <a:off x="0" y="1238400"/>
            <a:ext cx="10693400" cy="646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86" tIns="45694" rIns="91386" bIns="45694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8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algn="ctr">
              <a:buNone/>
            </a:pPr>
            <a:r>
              <a:rPr lang="ru-RU" sz="1800" dirty="0">
                <a:solidFill>
                  <a:srgbClr val="3D464A"/>
                </a:solidFill>
                <a:latin typeface="Europe"/>
              </a:rPr>
              <a:t>Для блокировки </a:t>
            </a:r>
            <a:r>
              <a:rPr lang="ru-RU" sz="1800" dirty="0" smtClean="0">
                <a:solidFill>
                  <a:srgbClr val="3D464A"/>
                </a:solidFill>
                <a:latin typeface="Europe"/>
              </a:rPr>
              <a:t>запорной арматуры трубопроводов и фланцев трубопроводов на </a:t>
            </a:r>
            <a:r>
              <a:rPr lang="ru-RU" sz="1800" dirty="0">
                <a:solidFill>
                  <a:srgbClr val="3D464A"/>
                </a:solidFill>
                <a:latin typeface="Europe"/>
              </a:rPr>
              <a:t>предприятиях ПАО АНК «Башнефть» </a:t>
            </a:r>
            <a:r>
              <a:rPr lang="ru-RU" sz="1800" dirty="0" smtClean="0">
                <a:solidFill>
                  <a:srgbClr val="3D464A"/>
                </a:solidFill>
                <a:latin typeface="Europe"/>
              </a:rPr>
              <a:t>могут использоваться </a:t>
            </a:r>
            <a:r>
              <a:rPr lang="ru-RU" sz="1800">
                <a:solidFill>
                  <a:srgbClr val="3D464A"/>
                </a:solidFill>
                <a:latin typeface="Europe"/>
              </a:rPr>
              <a:t>следующие </a:t>
            </a:r>
            <a:r>
              <a:rPr lang="ru-RU" sz="1800" smtClean="0">
                <a:solidFill>
                  <a:srgbClr val="3D464A"/>
                </a:solidFill>
                <a:latin typeface="Europe"/>
              </a:rPr>
              <a:t>блокировки</a:t>
            </a:r>
            <a:r>
              <a:rPr lang="ru-RU" sz="1800" dirty="0" smtClean="0">
                <a:solidFill>
                  <a:srgbClr val="3D464A"/>
                </a:solidFill>
                <a:latin typeface="Europe"/>
              </a:rPr>
              <a:t>:</a:t>
            </a:r>
            <a:endParaRPr lang="ru-RU" sz="1800" dirty="0">
              <a:solidFill>
                <a:srgbClr val="3D464A"/>
              </a:solidFill>
              <a:latin typeface="Europe"/>
            </a:endParaRPr>
          </a:p>
        </p:txBody>
      </p:sp>
      <p:sp>
        <p:nvSpPr>
          <p:cNvPr id="8" name="Заголовок 2"/>
          <p:cNvSpPr txBox="1">
            <a:spLocks/>
          </p:cNvSpPr>
          <p:nvPr/>
        </p:nvSpPr>
        <p:spPr bwMode="auto">
          <a:xfrm>
            <a:off x="496800" y="241200"/>
            <a:ext cx="8388000" cy="59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976" tIns="46788" rIns="89976" bIns="46788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3D464A"/>
                </a:solidFill>
                <a:latin typeface="Europe" pitchFamily="50" charset="-52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3D464A"/>
                </a:solidFill>
                <a:latin typeface="Europe" pitchFamily="2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3D464A"/>
                </a:solidFill>
                <a:latin typeface="Europe" pitchFamily="2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3D464A"/>
                </a:solidFill>
                <a:latin typeface="Europe" pitchFamily="2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3D464A"/>
                </a:solidFill>
                <a:latin typeface="Europe" pitchFamily="2" charset="0"/>
              </a:defRPr>
            </a:lvl5pPr>
            <a:lvl6pPr marL="497688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3D464A"/>
                </a:solidFill>
                <a:latin typeface="Europe" pitchFamily="2" charset="0"/>
              </a:defRPr>
            </a:lvl6pPr>
            <a:lvl7pPr marL="995377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3D464A"/>
                </a:solidFill>
                <a:latin typeface="Europe" pitchFamily="2" charset="0"/>
              </a:defRPr>
            </a:lvl7pPr>
            <a:lvl8pPr marL="1493064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3D464A"/>
                </a:solidFill>
                <a:latin typeface="Europe" pitchFamily="2" charset="0"/>
              </a:defRPr>
            </a:lvl8pPr>
            <a:lvl9pPr marL="1990752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3D464A"/>
                </a:solidFill>
                <a:latin typeface="Europe" pitchFamily="2" charset="0"/>
              </a:defRPr>
            </a:lvl9pPr>
          </a:lstStyle>
          <a:p>
            <a:r>
              <a:rPr lang="ru-RU" sz="1900" dirty="0">
                <a:latin typeface="Europe"/>
              </a:rPr>
              <a:t>6</a:t>
            </a:r>
            <a:r>
              <a:rPr lang="ru-RU" sz="1900" dirty="0" smtClean="0">
                <a:latin typeface="Europe"/>
              </a:rPr>
              <a:t>. </a:t>
            </a:r>
            <a:r>
              <a:rPr lang="ru-RU" sz="1900" dirty="0">
                <a:latin typeface="Europe"/>
              </a:rPr>
              <a:t>Элементы </a:t>
            </a:r>
            <a:r>
              <a:rPr lang="ru-RU" sz="1900" dirty="0" smtClean="0">
                <a:latin typeface="Europe"/>
              </a:rPr>
              <a:t>процедуры блокировки оборудования</a:t>
            </a:r>
            <a:endParaRPr lang="ru-RU" sz="1900" dirty="0">
              <a:latin typeface="Europe"/>
            </a:endParaRP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132" y="2260458"/>
            <a:ext cx="4680520" cy="4796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0676" y="2260458"/>
            <a:ext cx="5317164" cy="4796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8837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C92FBB4-5B0D-4A0C-8D3B-0D84EEA984CC}" type="slidenum">
              <a:rPr lang="ru-RU" smtClean="0">
                <a:latin typeface="Europe"/>
              </a:rPr>
              <a:pPr>
                <a:defRPr/>
              </a:pPr>
              <a:t>8</a:t>
            </a:fld>
            <a:endParaRPr lang="ru-RU" dirty="0">
              <a:latin typeface="Europe"/>
            </a:endParaRPr>
          </a:p>
        </p:txBody>
      </p:sp>
      <p:sp>
        <p:nvSpPr>
          <p:cNvPr id="9" name="Заголовок 2"/>
          <p:cNvSpPr txBox="1">
            <a:spLocks/>
          </p:cNvSpPr>
          <p:nvPr/>
        </p:nvSpPr>
        <p:spPr bwMode="auto">
          <a:xfrm>
            <a:off x="496800" y="241200"/>
            <a:ext cx="8388000" cy="59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976" tIns="46788" rIns="89976" bIns="46788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3D464A"/>
                </a:solidFill>
                <a:latin typeface="Europe" pitchFamily="50" charset="-52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3D464A"/>
                </a:solidFill>
                <a:latin typeface="Europe" pitchFamily="2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3D464A"/>
                </a:solidFill>
                <a:latin typeface="Europe" pitchFamily="2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3D464A"/>
                </a:solidFill>
                <a:latin typeface="Europe" pitchFamily="2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3D464A"/>
                </a:solidFill>
                <a:latin typeface="Europe" pitchFamily="2" charset="0"/>
              </a:defRPr>
            </a:lvl5pPr>
            <a:lvl6pPr marL="497688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3D464A"/>
                </a:solidFill>
                <a:latin typeface="Europe" pitchFamily="2" charset="0"/>
              </a:defRPr>
            </a:lvl6pPr>
            <a:lvl7pPr marL="995377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3D464A"/>
                </a:solidFill>
                <a:latin typeface="Europe" pitchFamily="2" charset="0"/>
              </a:defRPr>
            </a:lvl7pPr>
            <a:lvl8pPr marL="1493064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3D464A"/>
                </a:solidFill>
                <a:latin typeface="Europe" pitchFamily="2" charset="0"/>
              </a:defRPr>
            </a:lvl8pPr>
            <a:lvl9pPr marL="1990752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3D464A"/>
                </a:solidFill>
                <a:latin typeface="Europe" pitchFamily="2" charset="0"/>
              </a:defRPr>
            </a:lvl9pPr>
          </a:lstStyle>
          <a:p>
            <a:r>
              <a:rPr lang="ru-RU" sz="1900" dirty="0">
                <a:latin typeface="Europe"/>
              </a:rPr>
              <a:t>7. Элементы </a:t>
            </a:r>
            <a:r>
              <a:rPr lang="ru-RU" sz="1900" dirty="0" smtClean="0">
                <a:latin typeface="Europe"/>
              </a:rPr>
              <a:t>процедуры блокировки оборудования</a:t>
            </a:r>
            <a:endParaRPr lang="ru-RU" sz="1900" dirty="0">
              <a:latin typeface="Europe"/>
            </a:endParaRPr>
          </a:p>
        </p:txBody>
      </p:sp>
      <p:sp>
        <p:nvSpPr>
          <p:cNvPr id="10" name="Прямоугольник 11"/>
          <p:cNvSpPr>
            <a:spLocks noChangeArrowheads="1"/>
          </p:cNvSpPr>
          <p:nvPr/>
        </p:nvSpPr>
        <p:spPr bwMode="auto">
          <a:xfrm>
            <a:off x="496800" y="1238400"/>
            <a:ext cx="9720000" cy="646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86" tIns="45694" rIns="91386" bIns="45694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8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algn="ctr">
              <a:buNone/>
            </a:pPr>
            <a:r>
              <a:rPr lang="ru-RU" sz="1800" dirty="0">
                <a:solidFill>
                  <a:srgbClr val="3D464A"/>
                </a:solidFill>
                <a:latin typeface="Europe"/>
              </a:rPr>
              <a:t>Для блокировки </a:t>
            </a:r>
            <a:r>
              <a:rPr lang="ru-RU" sz="1800" dirty="0" smtClean="0">
                <a:solidFill>
                  <a:srgbClr val="3D464A"/>
                </a:solidFill>
                <a:latin typeface="Europe"/>
              </a:rPr>
              <a:t>электрических рисков </a:t>
            </a:r>
            <a:r>
              <a:rPr lang="ru-RU" sz="1800" dirty="0">
                <a:solidFill>
                  <a:srgbClr val="3D464A"/>
                </a:solidFill>
                <a:latin typeface="Europe"/>
              </a:rPr>
              <a:t>на предприятиях ПАО АНК «Башнефть» </a:t>
            </a:r>
            <a:r>
              <a:rPr lang="ru-RU" sz="1800" dirty="0" smtClean="0">
                <a:solidFill>
                  <a:srgbClr val="3D464A"/>
                </a:solidFill>
                <a:latin typeface="Europe"/>
              </a:rPr>
              <a:t/>
            </a:r>
            <a:br>
              <a:rPr lang="ru-RU" sz="1800" dirty="0" smtClean="0">
                <a:solidFill>
                  <a:srgbClr val="3D464A"/>
                </a:solidFill>
                <a:latin typeface="Europe"/>
              </a:rPr>
            </a:br>
            <a:r>
              <a:rPr lang="ru-RU" sz="1800" dirty="0" smtClean="0">
                <a:solidFill>
                  <a:srgbClr val="3D464A"/>
                </a:solidFill>
                <a:latin typeface="Europe"/>
              </a:rPr>
              <a:t>приведены некоторые примеры блокировки:</a:t>
            </a:r>
            <a:endParaRPr lang="ru-RU" sz="1800" dirty="0">
              <a:solidFill>
                <a:srgbClr val="3D464A"/>
              </a:solidFill>
              <a:latin typeface="Europe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597" y="2484487"/>
            <a:ext cx="10285065" cy="3335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8837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C92FBB4-5B0D-4A0C-8D3B-0D84EEA984CC}" type="slidenum">
              <a:rPr lang="ru-RU" smtClean="0">
                <a:latin typeface="Europe"/>
              </a:rPr>
              <a:pPr>
                <a:defRPr/>
              </a:pPr>
              <a:t>9</a:t>
            </a:fld>
            <a:endParaRPr lang="ru-RU" dirty="0">
              <a:latin typeface="Europe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496800" y="241200"/>
            <a:ext cx="8388000" cy="597600"/>
          </a:xfrm>
        </p:spPr>
        <p:txBody>
          <a:bodyPr lIns="89976" tIns="46788" rIns="89976" bIns="46788"/>
          <a:lstStyle/>
          <a:p>
            <a:r>
              <a:rPr lang="ru-RU" dirty="0" smtClean="0">
                <a:latin typeface="Europe"/>
              </a:rPr>
              <a:t>8. Область применения процедуры блокировки оборудования</a:t>
            </a:r>
            <a:endParaRPr lang="ru-RU" dirty="0">
              <a:latin typeface="Europe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0116" y="1238400"/>
            <a:ext cx="4968552" cy="6001590"/>
          </a:xfrm>
          <a:prstGeom prst="rect">
            <a:avLst/>
          </a:prstGeom>
          <a:noFill/>
        </p:spPr>
        <p:txBody>
          <a:bodyPr wrap="square" lIns="91386" tIns="45694" rIns="91386" bIns="45694" rtlCol="0">
            <a:spAutoFit/>
          </a:bodyPr>
          <a:lstStyle/>
          <a:p>
            <a:r>
              <a:rPr lang="ru-RU" sz="2200" b="1" dirty="0" smtClean="0">
                <a:solidFill>
                  <a:srgbClr val="3D464A"/>
                </a:solidFill>
                <a:latin typeface="Europe" pitchFamily="2" charset="0"/>
              </a:rPr>
              <a:t>Процедура блокировки </a:t>
            </a:r>
            <a:r>
              <a:rPr lang="ru-RU" sz="2200" b="1" dirty="0">
                <a:solidFill>
                  <a:srgbClr val="3D464A"/>
                </a:solidFill>
                <a:latin typeface="Europe" pitchFamily="2" charset="0"/>
              </a:rPr>
              <a:t>оборудования </a:t>
            </a:r>
            <a:r>
              <a:rPr lang="ru-RU" sz="2200" b="1" dirty="0" smtClean="0">
                <a:solidFill>
                  <a:srgbClr val="3D464A"/>
                </a:solidFill>
                <a:latin typeface="Europe" pitchFamily="2" charset="0"/>
              </a:rPr>
              <a:t>применяется</a:t>
            </a:r>
            <a:r>
              <a:rPr lang="ru-RU" sz="2200" b="1" dirty="0">
                <a:solidFill>
                  <a:srgbClr val="3D464A"/>
                </a:solidFill>
                <a:latin typeface="Europe" pitchFamily="2" charset="0"/>
              </a:rPr>
              <a:t>:</a:t>
            </a:r>
          </a:p>
          <a:p>
            <a:pPr marL="360000" indent="-360000">
              <a:spcBef>
                <a:spcPts val="600"/>
              </a:spcBef>
              <a:buBlip>
                <a:blip r:embed="rId2"/>
              </a:buBlip>
            </a:pPr>
            <a:r>
              <a:rPr lang="ru-RU" sz="2200" dirty="0" smtClean="0">
                <a:solidFill>
                  <a:srgbClr val="3D464A"/>
                </a:solidFill>
                <a:latin typeface="Europe" pitchFamily="2" charset="0"/>
              </a:rPr>
              <a:t> во </a:t>
            </a:r>
            <a:r>
              <a:rPr lang="ru-RU" sz="2200" dirty="0">
                <a:solidFill>
                  <a:srgbClr val="3D464A"/>
                </a:solidFill>
                <a:latin typeface="Europe" pitchFamily="2" charset="0"/>
              </a:rPr>
              <a:t>время пуско-наладочных работ; </a:t>
            </a:r>
          </a:p>
          <a:p>
            <a:pPr marL="360000" indent="-360000">
              <a:spcBef>
                <a:spcPts val="300"/>
              </a:spcBef>
              <a:buBlip>
                <a:blip r:embed="rId2"/>
              </a:buBlip>
            </a:pPr>
            <a:r>
              <a:rPr lang="ru-RU" sz="2200" dirty="0" smtClean="0">
                <a:solidFill>
                  <a:srgbClr val="3D464A"/>
                </a:solidFill>
                <a:latin typeface="Europe" pitchFamily="2" charset="0"/>
              </a:rPr>
              <a:t> во </a:t>
            </a:r>
            <a:r>
              <a:rPr lang="ru-RU" sz="2200" dirty="0">
                <a:solidFill>
                  <a:srgbClr val="3D464A"/>
                </a:solidFill>
                <a:latin typeface="Europe" pitchFamily="2" charset="0"/>
              </a:rPr>
              <a:t>время ремонтно-сервисных работ; </a:t>
            </a:r>
          </a:p>
          <a:p>
            <a:pPr marL="360000" indent="-360000">
              <a:spcBef>
                <a:spcPts val="300"/>
              </a:spcBef>
              <a:buBlip>
                <a:blip r:embed="rId2"/>
              </a:buBlip>
            </a:pPr>
            <a:r>
              <a:rPr lang="ru-RU" sz="2200" dirty="0" smtClean="0">
                <a:solidFill>
                  <a:srgbClr val="3D464A"/>
                </a:solidFill>
                <a:latin typeface="Europe" pitchFamily="2" charset="0"/>
              </a:rPr>
              <a:t> во </a:t>
            </a:r>
            <a:r>
              <a:rPr lang="ru-RU" sz="2200" dirty="0">
                <a:solidFill>
                  <a:srgbClr val="3D464A"/>
                </a:solidFill>
                <a:latin typeface="Europe" pitchFamily="2" charset="0"/>
              </a:rPr>
              <a:t>время проведения испытаний и гарантийного обслуживания. </a:t>
            </a:r>
          </a:p>
          <a:p>
            <a:pPr marL="285588" indent="-285588">
              <a:buFont typeface="Wingdings" panose="05000000000000000000" pitchFamily="2" charset="2"/>
              <a:buChar char="ü"/>
            </a:pPr>
            <a:endParaRPr lang="ru-RU" sz="2200" dirty="0">
              <a:solidFill>
                <a:srgbClr val="3D464A"/>
              </a:solidFill>
              <a:latin typeface="Europe" pitchFamily="2" charset="0"/>
            </a:endParaRPr>
          </a:p>
          <a:p>
            <a:pPr algn="just"/>
            <a:r>
              <a:rPr lang="ru-RU" altLang="ru-RU" sz="2200" b="1" dirty="0">
                <a:solidFill>
                  <a:srgbClr val="3D464A"/>
                </a:solidFill>
                <a:latin typeface="Europe" pitchFamily="2" charset="0"/>
              </a:rPr>
              <a:t>Безопасность, предоставляемая </a:t>
            </a:r>
            <a:r>
              <a:rPr lang="ru-RU" altLang="ru-RU" sz="2200" b="1" dirty="0" smtClean="0">
                <a:solidFill>
                  <a:srgbClr val="3D464A"/>
                </a:solidFill>
                <a:latin typeface="Europe" pitchFamily="2" charset="0"/>
              </a:rPr>
              <a:t>процедурой блокировки оборудования, </a:t>
            </a:r>
            <a:r>
              <a:rPr lang="ru-RU" altLang="ru-RU" sz="2200" b="1" dirty="0">
                <a:solidFill>
                  <a:srgbClr val="3D464A"/>
                </a:solidFill>
                <a:latin typeface="Europe" pitchFamily="2" charset="0"/>
              </a:rPr>
              <a:t>дороже, чем те несколько минут, которые потребуются на проведение шагов по выполнению процедуры </a:t>
            </a:r>
            <a:r>
              <a:rPr lang="ru-RU" altLang="ru-RU" sz="2200" b="1" dirty="0" smtClean="0">
                <a:solidFill>
                  <a:srgbClr val="3D464A"/>
                </a:solidFill>
                <a:latin typeface="Europe" pitchFamily="2" charset="0"/>
              </a:rPr>
              <a:t>блокировки </a:t>
            </a:r>
            <a:r>
              <a:rPr lang="ru-RU" altLang="ru-RU" sz="2200" b="1" dirty="0">
                <a:solidFill>
                  <a:srgbClr val="3D464A"/>
                </a:solidFill>
                <a:latin typeface="Europe" pitchFamily="2" charset="0"/>
              </a:rPr>
              <a:t>на оборудовании.</a:t>
            </a:r>
            <a:endParaRPr lang="ru-RU" sz="2200" dirty="0">
              <a:solidFill>
                <a:srgbClr val="3D464A"/>
              </a:solidFill>
              <a:latin typeface="Europe" pitchFamily="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74692" y="1238400"/>
            <a:ext cx="5328592" cy="6193951"/>
          </a:xfrm>
          <a:prstGeom prst="rect">
            <a:avLst/>
          </a:prstGeom>
        </p:spPr>
        <p:txBody>
          <a:bodyPr wrap="square" lIns="91386" tIns="45694" rIns="91386" bIns="45694">
            <a:spAutoFit/>
          </a:bodyPr>
          <a:lstStyle/>
          <a:p>
            <a:pPr algn="just"/>
            <a:r>
              <a:rPr lang="ru-RU" sz="2200" b="1" dirty="0" smtClean="0">
                <a:solidFill>
                  <a:srgbClr val="3D464A"/>
                </a:solidFill>
                <a:latin typeface="Europe"/>
              </a:rPr>
              <a:t>Процедура блокировки оборудования </a:t>
            </a:r>
            <a:r>
              <a:rPr lang="ru-RU" sz="2200" b="1" dirty="0">
                <a:solidFill>
                  <a:srgbClr val="3D464A"/>
                </a:solidFill>
                <a:latin typeface="Europe"/>
              </a:rPr>
              <a:t>применима ко всем потенциально опасным источникам энергии, которые могут нанести вред здоровью работающего:</a:t>
            </a:r>
          </a:p>
          <a:p>
            <a:pPr marL="360000" indent="-360000">
              <a:spcBef>
                <a:spcPts val="600"/>
              </a:spcBef>
              <a:buBlip>
                <a:blip r:embed="rId2"/>
              </a:buBlip>
            </a:pPr>
            <a:r>
              <a:rPr lang="ru-RU" sz="2200" dirty="0" smtClean="0">
                <a:solidFill>
                  <a:srgbClr val="3D464A"/>
                </a:solidFill>
                <a:latin typeface="Europe"/>
              </a:rPr>
              <a:t> Электрическая </a:t>
            </a:r>
            <a:r>
              <a:rPr lang="ru-RU" sz="2200" dirty="0">
                <a:solidFill>
                  <a:srgbClr val="3D464A"/>
                </a:solidFill>
                <a:latin typeface="Europe"/>
              </a:rPr>
              <a:t>энергия;</a:t>
            </a:r>
          </a:p>
          <a:p>
            <a:pPr marL="360000" indent="-360000">
              <a:spcBef>
                <a:spcPts val="300"/>
              </a:spcBef>
              <a:buBlip>
                <a:blip r:embed="rId2"/>
              </a:buBlip>
            </a:pPr>
            <a:r>
              <a:rPr lang="ru-RU" sz="2200" dirty="0" smtClean="0">
                <a:solidFill>
                  <a:srgbClr val="3D464A"/>
                </a:solidFill>
                <a:latin typeface="Europe"/>
              </a:rPr>
              <a:t> Механическая </a:t>
            </a:r>
            <a:r>
              <a:rPr lang="ru-RU" sz="2200" dirty="0">
                <a:solidFill>
                  <a:srgbClr val="3D464A"/>
                </a:solidFill>
                <a:latin typeface="Europe"/>
              </a:rPr>
              <a:t>энергия;</a:t>
            </a:r>
          </a:p>
          <a:p>
            <a:pPr marL="360000" indent="-360000">
              <a:spcBef>
                <a:spcPts val="300"/>
              </a:spcBef>
              <a:buBlip>
                <a:blip r:embed="rId2"/>
              </a:buBlip>
            </a:pPr>
            <a:r>
              <a:rPr lang="ru-RU" sz="2200" dirty="0" smtClean="0">
                <a:solidFill>
                  <a:srgbClr val="3D464A"/>
                </a:solidFill>
                <a:latin typeface="Europe"/>
              </a:rPr>
              <a:t> Гидравлическая </a:t>
            </a:r>
            <a:r>
              <a:rPr lang="ru-RU" sz="2200" dirty="0">
                <a:solidFill>
                  <a:srgbClr val="3D464A"/>
                </a:solidFill>
                <a:latin typeface="Europe"/>
              </a:rPr>
              <a:t>энергия;</a:t>
            </a:r>
          </a:p>
          <a:p>
            <a:pPr marL="360000" indent="-360000">
              <a:spcBef>
                <a:spcPts val="300"/>
              </a:spcBef>
              <a:buBlip>
                <a:blip r:embed="rId2"/>
              </a:buBlip>
            </a:pPr>
            <a:r>
              <a:rPr lang="ru-RU" sz="2200" dirty="0" smtClean="0">
                <a:solidFill>
                  <a:srgbClr val="3D464A"/>
                </a:solidFill>
                <a:latin typeface="Europe"/>
              </a:rPr>
              <a:t> Пневматическая </a:t>
            </a:r>
            <a:r>
              <a:rPr lang="ru-RU" sz="2200" dirty="0">
                <a:solidFill>
                  <a:srgbClr val="3D464A"/>
                </a:solidFill>
                <a:latin typeface="Europe"/>
              </a:rPr>
              <a:t>энергия;</a:t>
            </a:r>
          </a:p>
          <a:p>
            <a:pPr marL="360000" indent="-360000">
              <a:spcBef>
                <a:spcPts val="300"/>
              </a:spcBef>
              <a:buBlip>
                <a:blip r:embed="rId2"/>
              </a:buBlip>
            </a:pPr>
            <a:r>
              <a:rPr lang="ru-RU" sz="2200" dirty="0" smtClean="0">
                <a:solidFill>
                  <a:srgbClr val="3D464A"/>
                </a:solidFill>
                <a:latin typeface="Europe"/>
              </a:rPr>
              <a:t> Тепловая </a:t>
            </a:r>
            <a:r>
              <a:rPr lang="ru-RU" sz="2200" dirty="0">
                <a:solidFill>
                  <a:srgbClr val="3D464A"/>
                </a:solidFill>
                <a:latin typeface="Europe"/>
              </a:rPr>
              <a:t>энергия;</a:t>
            </a:r>
          </a:p>
          <a:p>
            <a:pPr marL="360000" indent="-360000">
              <a:spcBef>
                <a:spcPts val="300"/>
              </a:spcBef>
              <a:buBlip>
                <a:blip r:embed="rId2"/>
              </a:buBlip>
            </a:pPr>
            <a:r>
              <a:rPr lang="ru-RU" sz="2200" dirty="0" smtClean="0">
                <a:solidFill>
                  <a:srgbClr val="3D464A"/>
                </a:solidFill>
                <a:latin typeface="Europe"/>
              </a:rPr>
              <a:t> Химическая </a:t>
            </a:r>
            <a:r>
              <a:rPr lang="ru-RU" sz="2200" dirty="0">
                <a:solidFill>
                  <a:srgbClr val="3D464A"/>
                </a:solidFill>
                <a:latin typeface="Europe"/>
              </a:rPr>
              <a:t>энергия.</a:t>
            </a:r>
          </a:p>
          <a:p>
            <a:pPr algn="just">
              <a:spcBef>
                <a:spcPts val="600"/>
              </a:spcBef>
            </a:pPr>
            <a:r>
              <a:rPr lang="ru-RU" sz="2200" b="1" dirty="0" smtClean="0">
                <a:solidFill>
                  <a:srgbClr val="3D464A"/>
                </a:solidFill>
                <a:latin typeface="Europe"/>
              </a:rPr>
              <a:t>Возможность </a:t>
            </a:r>
            <a:r>
              <a:rPr lang="ru-RU" sz="2200" b="1" dirty="0">
                <a:solidFill>
                  <a:srgbClr val="3D464A"/>
                </a:solidFill>
                <a:latin typeface="Europe"/>
              </a:rPr>
              <a:t>применения </a:t>
            </a:r>
            <a:r>
              <a:rPr lang="ru-RU" sz="2200" b="1" dirty="0" smtClean="0">
                <a:solidFill>
                  <a:srgbClr val="3D464A"/>
                </a:solidFill>
                <a:latin typeface="Europe"/>
              </a:rPr>
              <a:t>процедуры блокировки оборудования зависит </a:t>
            </a:r>
            <a:r>
              <a:rPr lang="ru-RU" sz="2200" b="1" dirty="0">
                <a:solidFill>
                  <a:srgbClr val="3D464A"/>
                </a:solidFill>
                <a:latin typeface="Europe"/>
              </a:rPr>
              <a:t>не от вида блокируемой энергии, а от типа запорной арматуры</a:t>
            </a:r>
            <a:r>
              <a:rPr lang="ru-RU" sz="2200" b="1" dirty="0" smtClean="0">
                <a:solidFill>
                  <a:srgbClr val="3D464A"/>
                </a:solidFill>
                <a:latin typeface="Europe"/>
              </a:rPr>
              <a:t>.</a:t>
            </a:r>
            <a:endParaRPr lang="ru-RU" sz="2200" b="1" dirty="0">
              <a:solidFill>
                <a:srgbClr val="3D464A"/>
              </a:solidFill>
              <a:latin typeface="Europe"/>
            </a:endParaRPr>
          </a:p>
        </p:txBody>
      </p:sp>
    </p:spTree>
    <p:extLst>
      <p:ext uri="{BB962C8B-B14F-4D97-AF65-F5344CB8AC3E}">
        <p14:creationId xmlns:p14="http://schemas.microsoft.com/office/powerpoint/2010/main" val="1979843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t_qeu7_N0q1l4XGWgS6O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t_qeu7_N0q1l4XGWgS6OA"/>
</p:tagLst>
</file>

<file path=ppt/theme/theme1.xml><?xml version="1.0" encoding="utf-8"?>
<a:theme xmlns:a="http://schemas.openxmlformats.org/drawingml/2006/main" name="Тема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внутренний слайд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внутренний слайд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внутренний слайд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внутренний слайд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20211</TotalTime>
  <Words>1060</Words>
  <Application>Microsoft Office PowerPoint</Application>
  <PresentationFormat>Произвольный</PresentationFormat>
  <Paragraphs>106</Paragraphs>
  <Slides>11</Slides>
  <Notes>3</Notes>
  <HiddenSlides>0</HiddenSlides>
  <MMClips>0</MMClips>
  <ScaleCrop>false</ScaleCrop>
  <HeadingPairs>
    <vt:vector size="6" baseType="variant">
      <vt:variant>
        <vt:lpstr>Тема</vt:lpstr>
      </vt:variant>
      <vt:variant>
        <vt:i4>5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Тема2</vt:lpstr>
      <vt:lpstr>внутренний слайд</vt:lpstr>
      <vt:lpstr>1_внутренний слайд</vt:lpstr>
      <vt:lpstr>2_внутренний слайд</vt:lpstr>
      <vt:lpstr>3_внутренний слайд</vt:lpstr>
      <vt:lpstr>think-cell Slide</vt:lpstr>
      <vt:lpstr>Приложение 9 к Положению Компании № П3-05 Р-1943 «Порядок организации и проведения работ по изоляции источников энергии» Пример презентации «Система блокировки оборудования. Внедрение на НПЗ ПАО «АНК «Башнефть» Версия 1 Изм. 1</vt:lpstr>
      <vt:lpstr>1. Опасности производственных процессов</vt:lpstr>
      <vt:lpstr>2. Цели внедрения системы блокировки оборудования</vt:lpstr>
      <vt:lpstr>3. Что такое процедура блокировки оборудования</vt:lpstr>
      <vt:lpstr>4. Принцип действия процедуры блокировки оборудования</vt:lpstr>
      <vt:lpstr>5. Элементы процедуры блокировки оборудования</vt:lpstr>
      <vt:lpstr>Презентация PowerPoint</vt:lpstr>
      <vt:lpstr>Презентация PowerPoint</vt:lpstr>
      <vt:lpstr>8. Область применения процедуры блокировки оборудования</vt:lpstr>
      <vt:lpstr>10. Заключение о надежности блокировки</vt:lpstr>
      <vt:lpstr>Презентация PowerPoint</vt:lpstr>
    </vt:vector>
  </TitlesOfParts>
  <Company>«ПАО «НК «Роснефть»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Приложение 9. Пример презентации «Система блокировки оборудования. Внедрение на НПЗ ПАО «АНК «Башнефть» к Положению Компании «Порядок организации и проведения работ по изоляции источников энергии» № П3-05 Р-1943 Версия 1.00</dc:title>
  <dc:creator/>
  <cp:lastModifiedBy>Ионова Анна Сергеевна</cp:lastModifiedBy>
  <cp:revision>1632</cp:revision>
  <cp:lastPrinted>2016-12-09T03:39:38Z</cp:lastPrinted>
  <dcterms:created xsi:type="dcterms:W3CDTF">2011-09-14T08:50:03Z</dcterms:created>
  <dcterms:modified xsi:type="dcterms:W3CDTF">2022-09-16T12:41:21Z</dcterms:modified>
</cp:coreProperties>
</file>